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250" d="100"/>
          <a:sy n="25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Current</a:t>
            </a:r>
            <a:r>
              <a:rPr lang="zh-CN" sz="1400" b="0" i="0" u="none" strike="noStrike" baseline="0">
                <a:solidFill>
                  <a:srgbClr val="595959"/>
                </a:solidFill>
                <a:latin typeface="Droid Sans"/>
                <a:ea typeface="Droid Sans"/>
                <a:cs typeface="Lucida Sans"/>
              </a:rPr>
              <a:t> Employee Rating</a:t>
            </a:r>
          </a:p>
        </c:rich>
      </c:tx>
      <c:layout/>
      <c:overlay val="0"/>
      <c:spPr>
        <a:noFill/>
        <a:ln>
          <a:noFill/>
        </a:ln>
      </c:spPr>
    </c:title>
    <c:autoTitleDeleted val="1"/>
    <c:view3D>
      <c:rotX val="15"/>
      <c:rotY val="20"/>
      <c:depthPercent val="100"/>
      <c:rAngAx val="1"/>
    </c:view3D>
    <c:floor>
      <c:thickness val="0"/>
      <c:spPr>
        <a:no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1</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v>2</c:v>
          </c:tx>
          <c:spPr>
            <a:solidFill>
              <a:srgbClr val="C0504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v>3</c:v>
          </c:tx>
          <c:spPr>
            <a:solidFill>
              <a:srgbClr val="9BBB59"/>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v>4</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v>5</c:v>
          </c:tx>
          <c:spPr>
            <a:solidFill>
              <a:srgbClr val="4BACC6"/>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gapWidth val="150"/>
        <c:gapDepth val="150"/>
        <c:shape val="box"/>
        <c:axId val="0"/>
        <c:axId val="1"/>
      </c:bar3DChart>
      <c:catAx>
        <c:axId val="0"/>
        <c:scaling>
          <c:orientation val="minMax"/>
        </c:scaling>
        <c:delete val="0"/>
        <c:axPos val="b"/>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300" cy="344400"/>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8" name="文本框"/>
          <p:cNvSpPr>
            <a:spLocks noGrp="1"/>
          </p:cNvSpPr>
          <p:nvPr>
            <p:ph type="dt" idx="10"/>
          </p:nvPr>
        </p:nvSpPr>
        <p:spPr>
          <a:xfrm rot="0">
            <a:off x="6905625" y="0"/>
            <a:ext cx="5283300" cy="344400"/>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19" name="对象"/>
          <p:cNvSpPr>
            <a:spLocks noGrp="1" noChangeAspect="1"/>
          </p:cNvSpPr>
          <p:nvPr>
            <p:ph type="sldImg" idx="3"/>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0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1" name="文本框"/>
          <p:cNvSpPr>
            <a:spLocks noGrp="1"/>
          </p:cNvSpPr>
          <p:nvPr>
            <p:ph type="ftr"/>
          </p:nvPr>
        </p:nvSpPr>
        <p:spPr>
          <a:xfrm rot="0">
            <a:off x="0" y="6513513"/>
            <a:ext cx="5283300" cy="344399"/>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
        <p:nvSpPr>
          <p:cNvPr id="22" name="文本框"/>
          <p:cNvSpPr>
            <a:spLocks noGrp="1"/>
          </p:cNvSpPr>
          <p:nvPr>
            <p:ph type="sldNum"/>
          </p:nvPr>
        </p:nvSpPr>
        <p:spPr>
          <a:xfrm rot="0">
            <a:off x="6905625" y="6513513"/>
            <a:ext cx="5283300" cy="344399"/>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79449538"/>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noChangeAspect="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0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7284656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1"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2"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1526558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0"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5517286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4"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5"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6664087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noChangeAspect="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7821279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noChangeAspect="1"/>
          </p:cNvSpPr>
          <p:nvPr>
            <p:ph type="sldImg" idx="2"/>
          </p:nvPr>
        </p:nvSpPr>
        <p:spPr>
          <a:xfrm rot="0">
            <a:off x="4038600" y="857250"/>
            <a:ext cx="4114800" cy="23145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9633614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19"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83856809"/>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0"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1"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255585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9"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842451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9"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0"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1862862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3"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4"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806507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3" name="文本框"/>
          <p:cNvSpPr>
            <a:spLocks noGrp="1"/>
          </p:cNvSpPr>
          <p:nvPr>
            <p:ph type="body" idx="1"/>
          </p:nvPr>
        </p:nvSpPr>
        <p:spPr>
          <a:xfrm rot="0">
            <a:off x="1219200" y="3300412"/>
            <a:ext cx="9753600" cy="2700300"/>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4" name="对象"/>
          <p:cNvSpPr>
            <a:spLocks noGrp="1" noChangeAspect="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950945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755854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8524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4296330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34"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23" name="文本框"/>
          <p:cNvSpPr>
            <a:spLocks xmlns:a="http://schemas.openxmlformats.org/drawingml/2006/main" noGrp="1"/>
          </p:cNvSpPr>
          <p:nvPr>
            <p:ph type="title"/>
          </p:nvPr>
        </p:nvSpPr>
        <p:spPr>
          <a:xfrm xmlns:a="http://schemas.openxmlformats.org/drawingml/2006/main" rot="0">
            <a:off x="3195573" y="2067305"/>
            <a:ext cx="5800800" cy="5181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3200" b="0"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9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0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27" name="文本框"/>
          <p:cNvSpPr>
            <a:spLocks xmlns:a="http://schemas.openxmlformats.org/drawingml/2006/main" noGrp="1"/>
          </p:cNvSpPr>
          <p:nvPr>
            <p:ph type="sldNum"/>
          </p:nvPr>
        </p:nvSpPr>
        <p:spPr>
          <a:xfrm xmlns:a="http://schemas.openxmlformats.org/drawingml/2006/main" rot="0">
            <a:off x="11353418" y="6473336"/>
            <a:ext cx="151200" cy="191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41498364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sp>
      <p:sp>
        <p:nvSpPr>
          <p:cNvPr id="5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sp>
      <p:sp>
        <p:nvSpPr>
          <p:cNvPr id="55"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sp>
      <p:sp>
        <p:nvSpPr>
          <p:cNvPr id="49" name="文本框"/>
          <p:cNvSpPr>
            <a:spLocks xmlns:a="http://schemas.openxmlformats.org/drawingml/2006/main" noGrp="1"/>
          </p:cNvSpPr>
          <p:nvPr>
            <p:ph type="title"/>
          </p:nvPr>
        </p:nvSpPr>
        <p:spPr>
          <a:xfrm xmlns:a="http://schemas.openxmlformats.org/drawingml/2006/main" rot="0">
            <a:off x="755332" y="385444"/>
            <a:ext cx="10681201" cy="7580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4800" b="1" i="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4145279" y="6377940"/>
            <a:ext cx="3901499"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0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52" name="文本框"/>
          <p:cNvSpPr>
            <a:spLocks xmlns:a="http://schemas.openxmlformats.org/drawingml/2006/main" noGrp="1"/>
          </p:cNvSpPr>
          <p:nvPr>
            <p:ph type="sldNum"/>
          </p:nvPr>
        </p:nvSpPr>
        <p:spPr>
          <a:xfrm xmlns:a="http://schemas.openxmlformats.org/drawingml/2006/main" rot="0">
            <a:off x="11353418" y="6473336"/>
            <a:ext cx="151200" cy="191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75488958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645339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505753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48046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312341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69546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42850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19595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18557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12"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4800" b="1" i="0" u="none" strike="noStrike" cap="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 name="文本框"/>
          <p:cNvSpPr>
            <a:spLocks noGrp="1"/>
          </p:cNvSpPr>
          <p:nvPr>
            <p:ph type="body" idx="1"/>
          </p:nvPr>
        </p:nvSpPr>
        <p:spPr>
          <a:xfrm rot="0">
            <a:off x="609600" y="1577340"/>
            <a:ext cx="10972800" cy="4526400"/>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sz="1800" b="0" i="0" u="none" strike="noStrike" cap="none">
              <a:latin typeface="Calibri" pitchFamily="0" charset="0"/>
              <a:ea typeface="Calibri" pitchFamily="0" charset="0"/>
              <a:cs typeface="Calibri" pitchFamily="0" charset="0"/>
              <a:sym typeface="Calibri" pitchFamily="0" charset="0"/>
            </a:endParaRPr>
          </a:p>
        </p:txBody>
      </p:sp>
      <p:sp>
        <p:nvSpPr>
          <p:cNvPr id="14" name="文本框"/>
          <p:cNvSpPr>
            <a:spLocks noGrp="1"/>
          </p:cNvSpPr>
          <p:nvPr>
            <p:ph type="ftr"/>
          </p:nvPr>
        </p:nvSpPr>
        <p:spPr>
          <a:xfrm rot="0">
            <a:off x="4145279" y="6377940"/>
            <a:ext cx="3901499"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5" name="文本框"/>
          <p:cNvSpPr>
            <a:spLocks noGrp="1"/>
          </p:cNvSpPr>
          <p:nvPr>
            <p:ph type="dt" idx="10"/>
          </p:nvPr>
        </p:nvSpPr>
        <p:spPr>
          <a:xfrm rot="0">
            <a:off x="609600" y="6377940"/>
            <a:ext cx="280410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sz="1800">
              <a:solidFill>
                <a:srgbClr val="888888"/>
              </a:solidFill>
              <a:latin typeface="Calibri" pitchFamily="0" charset="0"/>
              <a:ea typeface="Calibri" pitchFamily="0" charset="0"/>
              <a:cs typeface="Calibri" pitchFamily="0" charset="0"/>
              <a:sym typeface="Calibri" pitchFamily="0" charset="0"/>
            </a:endParaRPr>
          </a:p>
        </p:txBody>
      </p:sp>
      <p:sp>
        <p:nvSpPr>
          <p:cNvPr id="16" name="文本框"/>
          <p:cNvSpPr>
            <a:spLocks noGrp="1"/>
          </p:cNvSpPr>
          <p:nvPr>
            <p:ph type="sldNum"/>
          </p:nvPr>
        </p:nvSpPr>
        <p:spPr>
          <a:xfrm rot="0">
            <a:off x="11353418" y="6473336"/>
            <a:ext cx="151200" cy="191699"/>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6561360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163913" y="3342724"/>
            <a:ext cx="8610599"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a:t>
            </a:r>
            <a:r>
              <a:rPr lang="en-US" altLang="zh-CN" sz="2400" b="0" i="0" u="none" strike="noStrike" kern="0" cap="none" spc="0" baseline="0">
                <a:solidFill>
                  <a:srgbClr val="000000"/>
                </a:solidFill>
                <a:latin typeface="Calibri" pitchFamily="0" charset="0"/>
                <a:ea typeface="Calibri" pitchFamily="0" charset="0"/>
                <a:cs typeface="Calibri" pitchFamily="0" charset="0"/>
              </a:rPr>
              <a:t>POORNIMA M</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NO:31221</a:t>
            </a:r>
            <a:r>
              <a:rPr lang="en-US" altLang="zh-CN" sz="2400" b="0" i="0" u="none" strike="noStrike" kern="0" cap="none" spc="0" baseline="0">
                <a:solidFill>
                  <a:srgbClr val="000000"/>
                </a:solidFill>
                <a:latin typeface="Calibri" pitchFamily="0" charset="0"/>
                <a:ea typeface="Calibri" pitchFamily="0" charset="0"/>
                <a:cs typeface="Calibri" pitchFamily="0" charset="0"/>
              </a:rPr>
              <a:t>0982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/NM ID:</a:t>
            </a:r>
            <a:r>
              <a:rPr lang="en-US" altLang="zh-CN" sz="2400" b="0" i="0" u="none" strike="noStrike" kern="0" cap="none" spc="0" baseline="0">
                <a:solidFill>
                  <a:srgbClr val="000000"/>
                </a:solidFill>
                <a:latin typeface="Calibri" pitchFamily="0" charset="0"/>
                <a:ea typeface="Calibri" pitchFamily="0" charset="0"/>
                <a:cs typeface="Calibri" pitchFamily="0" charset="0"/>
              </a:rPr>
              <a:t>asunm1423312210982</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DEPARTMENT:B.COM(ACCOUNTING &amp; FINANCE)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COLLEGE:DR.MGR.JANAKI COLLEGE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360676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67" name="矩形"/>
          <p:cNvSpPr>
            <a:spLocks/>
          </p:cNvSpPr>
          <p:nvPr/>
        </p:nvSpPr>
        <p:spPr>
          <a:xfrm rot="0">
            <a:off x="11277218" y="6473336"/>
            <a:ext cx="228600" cy="1916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8" name="矩形"/>
          <p:cNvSpPr>
            <a:spLocks/>
          </p:cNvSpPr>
          <p:nvPr/>
        </p:nvSpPr>
        <p:spPr>
          <a:xfrm rot="0">
            <a:off x="739774" y="291147"/>
            <a:ext cx="3303900" cy="758099"/>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0" name="矩形"/>
          <p:cNvSpPr>
            <a:spLocks/>
          </p:cNvSpPr>
          <p:nvPr/>
        </p:nvSpPr>
        <p:spPr>
          <a:xfrm rot="0">
            <a:off x="1704974" y="1447314"/>
            <a:ext cx="6027001" cy="5109061"/>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"Empower Plus uses a robust modeling framework to rate employees, combining:</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Performance metrics (40%): Quantifiable goals and objectives</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Skills assessment (30%): Job-specific skills and competencies</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Behavioral evaluation (20%): Soft skills, teamwork, and adaptability</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 Managerial review (10%): Leadership feedback and insights</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This balanced approach ensures a comprehensive and accurate employee rating, empowering data-driven decisions and growth-oriented development plans."</a:t>
            </a:r>
            <a:endParaRPr lang="zh-CN" altLang="en-US"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879308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7" name="文本框"/>
          <p:cNvSpPr>
            <a:spLocks noGrp="1"/>
          </p:cNvSpPr>
          <p:nvPr>
            <p:ph type="title"/>
          </p:nvPr>
        </p:nvSpPr>
        <p:spPr>
          <a:xfrm rot="0">
            <a:off x="755332" y="385444"/>
            <a:ext cx="2437200" cy="758099"/>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8" name="矩形"/>
          <p:cNvSpPr>
            <a:spLocks/>
          </p:cNvSpPr>
          <p:nvPr/>
        </p:nvSpPr>
        <p:spPr>
          <a:xfrm rot="0">
            <a:off x="11277218" y="6473336"/>
            <a:ext cx="228600" cy="1916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aphicFrame>
        <p:nvGraphicFramePr>
          <p:cNvPr id="179" name="图表"/>
          <p:cNvGraphicFramePr/>
          <p:nvPr/>
        </p:nvGraphicFramePr>
        <p:xfrm>
          <a:off x="831532" y="1524000"/>
          <a:ext cx="7960450" cy="3969375"/>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66589307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2"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3" name="矩形"/>
          <p:cNvSpPr>
            <a:spLocks/>
          </p:cNvSpPr>
          <p:nvPr/>
        </p:nvSpPr>
        <p:spPr>
          <a:xfrm rot="0">
            <a:off x="2442262" y="1628449"/>
            <a:ext cx="6481500" cy="406262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Arial" pitchFamily="0" charset="0"/>
                <a:ea typeface="Arial" pitchFamily="0" charset="0"/>
                <a:cs typeface="Arial" pitchFamily="0" charset="0"/>
                <a:sym typeface="Arial" pitchFamily="0" charset="0"/>
              </a:rPr>
              <a:t>Empower Plus transforms employee ratings with a robust AI-driven framework, providing accurate and actionable insights. This innovative approach fosters a culture of continuous growth and development, unlocking human potential and driving business success. Empower plus is the future of employee ratings.</a:t>
            </a:r>
            <a:endParaRPr lang="zh-CN" altLang="en-US" sz="2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988166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78" name="文本框"/>
          <p:cNvSpPr>
            <a:spLocks noGrp="1"/>
          </p:cNvSpPr>
          <p:nvPr>
            <p:ph type="title"/>
          </p:nvPr>
        </p:nvSpPr>
        <p:spPr>
          <a:xfrm rot="0">
            <a:off x="739774" y="829626"/>
            <a:ext cx="39096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199"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Current Employee Rating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97608018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968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sp>
      <p:sp>
        <p:nvSpPr>
          <p:cNvPr id="98" name="矩形"/>
          <p:cNvSpPr>
            <a:spLocks/>
          </p:cNvSpPr>
          <p:nvPr/>
        </p:nvSpPr>
        <p:spPr>
          <a:xfrm rot="0">
            <a:off x="752474" y="6486037"/>
            <a:ext cx="1773600"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0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7723933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51" cy="3257550"/>
            <a:chOff x="7991475" y="2933700"/>
            <a:chExt cx="2762251"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12" name="图片"/>
            <p:cNvPicPr>
              <a:picLocks/>
            </p:cNvPicPr>
            <p:nvPr/>
          </p:nvPicPr>
          <p:blipFill>
            <a:blip r:embed="rId1" cstate="print"/>
            <a:stretch>
              <a:fillRect/>
            </a:stretch>
          </p:blipFill>
          <p:spPr>
            <a:xfrm rot="0">
              <a:off x="7991475" y="2933700"/>
              <a:ext cx="2762251" cy="3257550"/>
            </a:xfrm>
            <a:prstGeom prst="rect"/>
            <a:noFill/>
            <a:ln w="12700" cmpd="sng" cap="flat">
              <a:noFill/>
              <a:prstDash val="solid"/>
              <a:round/>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5"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1149453" y="2436845"/>
            <a:ext cx="7261121" cy="349182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Current Employee Rating to write problem statement on employee performance ,you need to identify the specific area of performance that is problematic, such as low productivity, high absenteeism, or poor quality of work. </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5137244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6"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8"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9" name="矩形"/>
          <p:cNvSpPr>
            <a:spLocks/>
          </p:cNvSpPr>
          <p:nvPr/>
        </p:nvSpPr>
        <p:spPr>
          <a:xfrm rot="0">
            <a:off x="2067075" y="2506772"/>
            <a:ext cx="5956199" cy="3430875"/>
          </a:xfrm>
          <a:prstGeom prst="rect"/>
          <a:noFill/>
          <a:ln w="12700" cmpd="sng" cap="flat">
            <a:noFill/>
            <a:prstDash val="solid"/>
            <a:round/>
          </a:ln>
        </p:spPr>
        <p:txBody>
          <a:bodyPr vert="horz" wrap="square" lIns="91425" tIns="91425" rIns="91425" bIns="91425" anchor="t" anchorCtr="0">
            <a:prstTxWarp prst="textNoShape"/>
            <a:spAutoFit/>
          </a:bodyPr>
          <a:lstStyle/>
          <a:p>
            <a:pPr marL="457200" indent="-317500" algn="l">
              <a:lnSpc>
                <a:spcPct val="100000"/>
              </a:lnSpc>
              <a:spcBef>
                <a:spcPts val="0"/>
              </a:spcBef>
              <a:spcAft>
                <a:spcPts val="0"/>
              </a:spcAft>
              <a:buSzPts val="1400"/>
              <a:buFont typeface="Droid Sans"/>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 comprehensive employee rating system to evaluate performance and identify areas for growth.</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 typeface="Droid Sans"/>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Set clear evaluation criteria and standards for fairness and transparency.</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 typeface="Droid Sans"/>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Implement a user-friendly rating process with automated reminders and notifications.</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 typeface="Droid Sans"/>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Provide real-time feedback and commentary tools for enhanced employee engagement.</a:t>
            </a:r>
            <a:endPar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457200" indent="-317500" algn="l">
              <a:lnSpc>
                <a:spcPct val="100000"/>
              </a:lnSpc>
              <a:spcBef>
                <a:spcPts val="0"/>
              </a:spcBef>
              <a:spcAft>
                <a:spcPts val="0"/>
              </a:spcAft>
              <a:buSzPts val="1400"/>
              <a:buFont typeface="Droid Sans"/>
              <a:buChar char="●"/>
            </a:pPr>
            <a:r>
              <a:rPr lang="en-US" altLang="zh-CN" sz="2000" b="0" i="0" u="none" strike="noStrike" kern="0" cap="none" spc="0" baseline="0">
                <a:solidFill>
                  <a:srgbClr val="000000"/>
                </a:solidFill>
                <a:latin typeface="Arial" pitchFamily="0" charset="0"/>
                <a:ea typeface="Arial" pitchFamily="0" charset="0"/>
                <a:cs typeface="Arial" pitchFamily="0" charset="0"/>
                <a:sym typeface="Arial" pitchFamily="0" charset="0"/>
              </a:rPr>
              <a:t>Analyze and report rating data to inform HR and management decisions.</a:t>
            </a:r>
            <a:endParaRPr lang="zh-CN" altLang="en-US" sz="20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9712707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35" name="文本框"/>
          <p:cNvSpPr>
            <a:spLocks noGrp="1"/>
          </p:cNvSpPr>
          <p:nvPr>
            <p:ph type="title"/>
          </p:nvPr>
        </p:nvSpPr>
        <p:spPr>
          <a:xfrm rot="0">
            <a:off x="699452" y="891793"/>
            <a:ext cx="5014500" cy="502275"/>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37" name="文本框"/>
          <p:cNvSpPr>
            <a:spLocks noGrp="1"/>
          </p:cNvSpPr>
          <p:nvPr>
            <p:ph type="sldNum"/>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6</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8" name="矩形"/>
          <p:cNvSpPr>
            <a:spLocks/>
          </p:cNvSpPr>
          <p:nvPr/>
        </p:nvSpPr>
        <p:spPr>
          <a:xfrm rot="0">
            <a:off x="1609237" y="1964383"/>
            <a:ext cx="5646600" cy="4716750"/>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The end users for a current employee rating system are:</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Employees: The individuals being rated, who will receive feedback and use the system to track their performance and growth.</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 Managers: The supervisors who will evaluate employee performance, provide feedback, and use the system to inform development plans.</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 HR Representatives: The human resources personnel who will administer the system, ensure compliance, and analyze data for organizational insights.</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Leadership: Senior leaders who will use aggregated data to inform strategic decisions, identify trends, and evaluate organizational performance.</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4643214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sp>
        <p:nvSpPr>
          <p:cNvPr id="145" name="文本框"/>
          <p:cNvSpPr>
            <a:spLocks noGrp="1"/>
          </p:cNvSpPr>
          <p:nvPr>
            <p:ph type="title"/>
          </p:nvPr>
        </p:nvSpPr>
        <p:spPr>
          <a:xfrm rot="0">
            <a:off x="558165" y="857885"/>
            <a:ext cx="9763200" cy="57540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47" name="文本框"/>
          <p:cNvSpPr>
            <a:spLocks noGrp="1"/>
          </p:cNvSpPr>
          <p:nvPr>
            <p:ph type="sldNum"/>
          </p:nvPr>
        </p:nvSpPr>
        <p:spPr>
          <a:xfrm rot="0">
            <a:off x="11353418" y="6473336"/>
            <a:ext cx="151200" cy="1916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8" name="矩形"/>
          <p:cNvSpPr>
            <a:spLocks/>
          </p:cNvSpPr>
          <p:nvPr/>
        </p:nvSpPr>
        <p:spPr>
          <a:xfrm rot="0">
            <a:off x="3124971" y="2019300"/>
            <a:ext cx="6098100" cy="4339619"/>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Empower plus: Revolutionizing Performance Management</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Accurate &amp; Fair Evaluations: Unbiased assessments and transparent criteria ensure equitable performance measurement.</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Actionable Insights: Data-driven feedback and development plans foster growth and improvement.</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Enhanced Employee Engagement: Regular check-ins, real-time feedback, and recognition boost motivation and satisfaction.</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Streamlined Processes: Automated workflows and intuitive interfaces reduce administrative burdens.</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Data-Driven Decision Making: Analytics and reporting inform strategic decisions, talent development, and succession planning.</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027938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755332" y="385444"/>
            <a:ext cx="10681201" cy="75809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2" name="矩形"/>
          <p:cNvSpPr>
            <a:spLocks/>
          </p:cNvSpPr>
          <p:nvPr/>
        </p:nvSpPr>
        <p:spPr>
          <a:xfrm rot="0">
            <a:off x="1646976" y="1608886"/>
            <a:ext cx="7160399" cy="4616618"/>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Employee Rating Dataset</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This dataset contains information on current employee ratings, with the following attributes:</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 Employee ID: Unique identifier for each employee.</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Job Title: Current job title of the employee.</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Department: Department or team the employee belongs to.</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Rating Score: Overall performance rating (e.g., 1-5, where 5 is excellent).</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Rating Category: Category of the rating (e.g., "Meets Expectations", "Exceeds Expectations", etc.).</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Review Date: Date of the performance review or rating.</a:t>
            </a: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Arial" pitchFamily="0" charset="0"/>
                <a:sym typeface="Arial" pitchFamily="0" charset="0"/>
              </a:rPr>
              <a:t>This dataset can be used to analyze employee performance, identify trends, and inform HR and management decisions.</a:t>
            </a:r>
            <a:endParaRPr lang="zh-CN" altLang="en-US" sz="18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385121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600" cy="16650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round/>
          </a:ln>
        </p:spPr>
      </p:pic>
      <p:sp>
        <p:nvSpPr>
          <p:cNvPr id="160" name="文本框"/>
          <p:cNvSpPr>
            <a:spLocks noGrp="1"/>
          </p:cNvSpPr>
          <p:nvPr>
            <p:ph type="title"/>
          </p:nvPr>
        </p:nvSpPr>
        <p:spPr>
          <a:xfrm rot="0">
            <a:off x="739774" y="654938"/>
            <a:ext cx="8480400" cy="6708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矩形"/>
          <p:cNvSpPr>
            <a:spLocks/>
          </p:cNvSpPr>
          <p:nvPr/>
        </p:nvSpPr>
        <p:spPr>
          <a:xfrm rot="0">
            <a:off x="11277218" y="6473336"/>
            <a:ext cx="228600" cy="191699"/>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9</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2" name="矩形"/>
          <p:cNvSpPr>
            <a:spLocks/>
          </p:cNvSpPr>
          <p:nvPr/>
        </p:nvSpPr>
        <p:spPr>
          <a:xfrm rot="0">
            <a:off x="2449675" y="1997463"/>
            <a:ext cx="6241199" cy="4154943"/>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Arial" pitchFamily="0" charset="0"/>
                <a:sym typeface="Arial" pitchFamily="0" charset="0"/>
              </a:rPr>
              <a:t>"Empower plus revolutionizes employee ratings with AI-driven insights, predictive analytics, and personalized development plans. Our solution ensures bias-free evaluations, fosters a culture of continuous feedback, and seamlessly integrates with existing HR systems. With Empower plus, organizations can unlock human potential, drive performance growth, and make data-driven talent decisions. Experience the future of employee ratings today!"</a:t>
            </a:r>
            <a:endParaRPr lang="zh-CN" altLang="en-US" sz="2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120377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JAMUNA RANI</dc:creator>
  <cp:lastModifiedBy>root</cp:lastModifiedBy>
  <cp:revision>6</cp:revision>
  <dcterms:modified xsi:type="dcterms:W3CDTF">2024-09-05T04:04:36Z</dcterms:modified>
</cp:coreProperties>
</file>