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61" r:id="rId5"/>
    <p:sldId id="260" r:id="rId6"/>
    <p:sldId id="262" r:id="rId7"/>
    <p:sldId id="263" r:id="rId8"/>
    <p:sldId id="259"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Balaji" userId="fd17a2526f202cfb" providerId="LiveId" clId="{D7F25959-E4BF-45EC-9E33-FDC5896AA1D4}"/>
    <pc:docChg chg="undo custSel addSld modSld sldOrd">
      <pc:chgData name="Divya Balaji" userId="fd17a2526f202cfb" providerId="LiveId" clId="{D7F25959-E4BF-45EC-9E33-FDC5896AA1D4}" dt="2023-12-12T23:31:38.602" v="1528" actId="20577"/>
      <pc:docMkLst>
        <pc:docMk/>
      </pc:docMkLst>
      <pc:sldChg chg="addSp delSp modSp mod">
        <pc:chgData name="Divya Balaji" userId="fd17a2526f202cfb" providerId="LiveId" clId="{D7F25959-E4BF-45EC-9E33-FDC5896AA1D4}" dt="2023-12-12T23:18:37.620" v="1509" actId="1076"/>
        <pc:sldMkLst>
          <pc:docMk/>
          <pc:sldMk cId="552688507" sldId="256"/>
        </pc:sldMkLst>
        <pc:spChg chg="mod">
          <ac:chgData name="Divya Balaji" userId="fd17a2526f202cfb" providerId="LiveId" clId="{D7F25959-E4BF-45EC-9E33-FDC5896AA1D4}" dt="2023-12-12T23:13:19.774" v="1452" actId="1076"/>
          <ac:spMkLst>
            <pc:docMk/>
            <pc:sldMk cId="552688507" sldId="256"/>
            <ac:spMk id="2" creationId="{E380565B-E818-2FB5-5D51-4807159A1BB5}"/>
          </ac:spMkLst>
        </pc:spChg>
        <pc:spChg chg="add mod">
          <ac:chgData name="Divya Balaji" userId="fd17a2526f202cfb" providerId="LiveId" clId="{D7F25959-E4BF-45EC-9E33-FDC5896AA1D4}" dt="2023-12-12T23:18:37.620" v="1509" actId="1076"/>
          <ac:spMkLst>
            <pc:docMk/>
            <pc:sldMk cId="552688507" sldId="256"/>
            <ac:spMk id="8" creationId="{2B4B3492-03AD-013B-E3AF-4238D4175FD3}"/>
          </ac:spMkLst>
        </pc:spChg>
        <pc:spChg chg="add mod">
          <ac:chgData name="Divya Balaji" userId="fd17a2526f202cfb" providerId="LiveId" clId="{D7F25959-E4BF-45EC-9E33-FDC5896AA1D4}" dt="2023-12-12T23:14:22.623" v="1493" actId="1076"/>
          <ac:spMkLst>
            <pc:docMk/>
            <pc:sldMk cId="552688507" sldId="256"/>
            <ac:spMk id="9" creationId="{22C2F9C5-1F1D-DB19-6F63-5CE2D4A5C51A}"/>
          </ac:spMkLst>
        </pc:spChg>
        <pc:picChg chg="mod">
          <ac:chgData name="Divya Balaji" userId="fd17a2526f202cfb" providerId="LiveId" clId="{D7F25959-E4BF-45EC-9E33-FDC5896AA1D4}" dt="2023-12-12T23:11:16.643" v="1438" actId="1076"/>
          <ac:picMkLst>
            <pc:docMk/>
            <pc:sldMk cId="552688507" sldId="256"/>
            <ac:picMk id="4" creationId="{6ACE72EA-5D67-5FEA-7A51-D53E8B83C96F}"/>
          </ac:picMkLst>
        </pc:picChg>
        <pc:picChg chg="mod">
          <ac:chgData name="Divya Balaji" userId="fd17a2526f202cfb" providerId="LiveId" clId="{D7F25959-E4BF-45EC-9E33-FDC5896AA1D4}" dt="2023-12-12T19:12:38.591" v="1" actId="1076"/>
          <ac:picMkLst>
            <pc:docMk/>
            <pc:sldMk cId="552688507" sldId="256"/>
            <ac:picMk id="5" creationId="{05C2BC85-B1FF-A7A0-7CEB-1B1C6840102D}"/>
          </ac:picMkLst>
        </pc:picChg>
        <pc:picChg chg="mod">
          <ac:chgData name="Divya Balaji" userId="fd17a2526f202cfb" providerId="LiveId" clId="{D7F25959-E4BF-45EC-9E33-FDC5896AA1D4}" dt="2023-12-12T19:12:54.575" v="6" actId="1076"/>
          <ac:picMkLst>
            <pc:docMk/>
            <pc:sldMk cId="552688507" sldId="256"/>
            <ac:picMk id="6" creationId="{866CED00-1CC4-8703-ADBC-287B8DAE58E2}"/>
          </ac:picMkLst>
        </pc:picChg>
        <pc:picChg chg="del">
          <ac:chgData name="Divya Balaji" userId="fd17a2526f202cfb" providerId="LiveId" clId="{D7F25959-E4BF-45EC-9E33-FDC5896AA1D4}" dt="2023-12-12T19:12:49.829" v="4" actId="478"/>
          <ac:picMkLst>
            <pc:docMk/>
            <pc:sldMk cId="552688507" sldId="256"/>
            <ac:picMk id="7" creationId="{3A1119BA-A9C6-7E0B-E202-DF5F119DFD4F}"/>
          </ac:picMkLst>
        </pc:picChg>
      </pc:sldChg>
      <pc:sldChg chg="addSp delSp modSp new mod ord">
        <pc:chgData name="Divya Balaji" userId="fd17a2526f202cfb" providerId="LiveId" clId="{D7F25959-E4BF-45EC-9E33-FDC5896AA1D4}" dt="2023-12-12T20:59:55.390" v="605" actId="1076"/>
        <pc:sldMkLst>
          <pc:docMk/>
          <pc:sldMk cId="3674297413" sldId="257"/>
        </pc:sldMkLst>
        <pc:spChg chg="add del mod">
          <ac:chgData name="Divya Balaji" userId="fd17a2526f202cfb" providerId="LiveId" clId="{D7F25959-E4BF-45EC-9E33-FDC5896AA1D4}" dt="2023-12-12T19:16:56.690" v="118" actId="478"/>
          <ac:spMkLst>
            <pc:docMk/>
            <pc:sldMk cId="3674297413" sldId="257"/>
            <ac:spMk id="3" creationId="{1812E0A8-8C58-A561-585E-FE2EDA036572}"/>
          </ac:spMkLst>
        </pc:spChg>
        <pc:spChg chg="add mod">
          <ac:chgData name="Divya Balaji" userId="fd17a2526f202cfb" providerId="LiveId" clId="{D7F25959-E4BF-45EC-9E33-FDC5896AA1D4}" dt="2023-12-12T20:59:55.390" v="605" actId="1076"/>
          <ac:spMkLst>
            <pc:docMk/>
            <pc:sldMk cId="3674297413" sldId="257"/>
            <ac:spMk id="5" creationId="{952A4EDC-4D87-88F4-4011-8448F0391B22}"/>
          </ac:spMkLst>
        </pc:spChg>
        <pc:spChg chg="add mod">
          <ac:chgData name="Divya Balaji" userId="fd17a2526f202cfb" providerId="LiveId" clId="{D7F25959-E4BF-45EC-9E33-FDC5896AA1D4}" dt="2023-12-12T20:59:51.732" v="604" actId="1076"/>
          <ac:spMkLst>
            <pc:docMk/>
            <pc:sldMk cId="3674297413" sldId="257"/>
            <ac:spMk id="6" creationId="{52DE5368-5AF5-D42B-D5EB-A3DE23CE1EE2}"/>
          </ac:spMkLst>
        </pc:spChg>
        <pc:spChg chg="add del mod">
          <ac:chgData name="Divya Balaji" userId="fd17a2526f202cfb" providerId="LiveId" clId="{D7F25959-E4BF-45EC-9E33-FDC5896AA1D4}" dt="2023-12-12T20:58:09.985" v="587" actId="767"/>
          <ac:spMkLst>
            <pc:docMk/>
            <pc:sldMk cId="3674297413" sldId="257"/>
            <ac:spMk id="7" creationId="{3BC31A7F-28C9-0351-3ADF-25FCF2D83FAC}"/>
          </ac:spMkLst>
        </pc:spChg>
      </pc:sldChg>
      <pc:sldChg chg="addSp delSp modSp new mod modClrScheme chgLayout">
        <pc:chgData name="Divya Balaji" userId="fd17a2526f202cfb" providerId="LiveId" clId="{D7F25959-E4BF-45EC-9E33-FDC5896AA1D4}" dt="2023-12-12T23:31:38.602" v="1528" actId="20577"/>
        <pc:sldMkLst>
          <pc:docMk/>
          <pc:sldMk cId="2527796588" sldId="258"/>
        </pc:sldMkLst>
        <pc:spChg chg="mod ord">
          <ac:chgData name="Divya Balaji" userId="fd17a2526f202cfb" providerId="LiveId" clId="{D7F25959-E4BF-45EC-9E33-FDC5896AA1D4}" dt="2023-12-12T19:24:17.883" v="196" actId="207"/>
          <ac:spMkLst>
            <pc:docMk/>
            <pc:sldMk cId="2527796588" sldId="258"/>
            <ac:spMk id="2" creationId="{92933C9A-4B31-8340-A31B-D28DBFCC1630}"/>
          </ac:spMkLst>
        </pc:spChg>
        <pc:spChg chg="del">
          <ac:chgData name="Divya Balaji" userId="fd17a2526f202cfb" providerId="LiveId" clId="{D7F25959-E4BF-45EC-9E33-FDC5896AA1D4}" dt="2023-12-12T19:17:43.396" v="149" actId="700"/>
          <ac:spMkLst>
            <pc:docMk/>
            <pc:sldMk cId="2527796588" sldId="258"/>
            <ac:spMk id="3" creationId="{D7A1671F-8DBE-0EBD-FB06-54B77005DF6D}"/>
          </ac:spMkLst>
        </pc:spChg>
        <pc:spChg chg="add mod">
          <ac:chgData name="Divya Balaji" userId="fd17a2526f202cfb" providerId="LiveId" clId="{D7F25959-E4BF-45EC-9E33-FDC5896AA1D4}" dt="2023-12-12T23:31:38.602" v="1528" actId="20577"/>
          <ac:spMkLst>
            <pc:docMk/>
            <pc:sldMk cId="2527796588" sldId="258"/>
            <ac:spMk id="6" creationId="{259AD187-C24B-F8E5-819D-0892C4F26013}"/>
          </ac:spMkLst>
        </pc:spChg>
        <pc:spChg chg="add del mod">
          <ac:chgData name="Divya Balaji" userId="fd17a2526f202cfb" providerId="LiveId" clId="{D7F25959-E4BF-45EC-9E33-FDC5896AA1D4}" dt="2023-12-12T20:57:19.372" v="575" actId="478"/>
          <ac:spMkLst>
            <pc:docMk/>
            <pc:sldMk cId="2527796588" sldId="258"/>
            <ac:spMk id="7" creationId="{BDEBF6AB-42E3-62BC-E6A3-5F50F98E2F22}"/>
          </ac:spMkLst>
        </pc:spChg>
      </pc:sldChg>
      <pc:sldChg chg="addSp delSp modSp new mod">
        <pc:chgData name="Divya Balaji" userId="fd17a2526f202cfb" providerId="LiveId" clId="{D7F25959-E4BF-45EC-9E33-FDC5896AA1D4}" dt="2023-12-12T23:19:23.117" v="1513" actId="1076"/>
        <pc:sldMkLst>
          <pc:docMk/>
          <pc:sldMk cId="1040164801" sldId="259"/>
        </pc:sldMkLst>
        <pc:spChg chg="add mod">
          <ac:chgData name="Divya Balaji" userId="fd17a2526f202cfb" providerId="LiveId" clId="{D7F25959-E4BF-45EC-9E33-FDC5896AA1D4}" dt="2023-12-12T22:17:34.244" v="1061" actId="255"/>
          <ac:spMkLst>
            <pc:docMk/>
            <pc:sldMk cId="1040164801" sldId="259"/>
            <ac:spMk id="5" creationId="{F68DAA1B-7EE5-0A2D-B982-B72D89DD5DB2}"/>
          </ac:spMkLst>
        </pc:spChg>
        <pc:spChg chg="add mod">
          <ac:chgData name="Divya Balaji" userId="fd17a2526f202cfb" providerId="LiveId" clId="{D7F25959-E4BF-45EC-9E33-FDC5896AA1D4}" dt="2023-12-12T22:23:29.446" v="1147" actId="255"/>
          <ac:spMkLst>
            <pc:docMk/>
            <pc:sldMk cId="1040164801" sldId="259"/>
            <ac:spMk id="9" creationId="{80428CB0-03AA-2EA0-52A5-3A5960FB7F91}"/>
          </ac:spMkLst>
        </pc:spChg>
        <pc:picChg chg="add mod">
          <ac:chgData name="Divya Balaji" userId="fd17a2526f202cfb" providerId="LiveId" clId="{D7F25959-E4BF-45EC-9E33-FDC5896AA1D4}" dt="2023-12-12T23:19:20.586" v="1512" actId="14100"/>
          <ac:picMkLst>
            <pc:docMk/>
            <pc:sldMk cId="1040164801" sldId="259"/>
            <ac:picMk id="3" creationId="{6F8E6612-3393-8FA0-6D5D-73FFC3283D93}"/>
          </ac:picMkLst>
        </pc:picChg>
        <pc:picChg chg="add del mod">
          <ac:chgData name="Divya Balaji" userId="fd17a2526f202cfb" providerId="LiveId" clId="{D7F25959-E4BF-45EC-9E33-FDC5896AA1D4}" dt="2023-12-12T23:02:51.140" v="1339" actId="21"/>
          <ac:picMkLst>
            <pc:docMk/>
            <pc:sldMk cId="1040164801" sldId="259"/>
            <ac:picMk id="7" creationId="{5DC08A4B-6662-63D0-F3F1-FBA59F4938FC}"/>
          </ac:picMkLst>
        </pc:picChg>
        <pc:picChg chg="add del">
          <ac:chgData name="Divya Balaji" userId="fd17a2526f202cfb" providerId="LiveId" clId="{D7F25959-E4BF-45EC-9E33-FDC5896AA1D4}" dt="2023-12-12T23:02:56.160" v="1341" actId="478"/>
          <ac:picMkLst>
            <pc:docMk/>
            <pc:sldMk cId="1040164801" sldId="259"/>
            <ac:picMk id="10" creationId="{33A45ABC-78B0-BCCC-DDFF-6CA17063A092}"/>
          </ac:picMkLst>
        </pc:picChg>
        <pc:picChg chg="add mod">
          <ac:chgData name="Divya Balaji" userId="fd17a2526f202cfb" providerId="LiveId" clId="{D7F25959-E4BF-45EC-9E33-FDC5896AA1D4}" dt="2023-12-12T23:19:23.117" v="1513" actId="1076"/>
          <ac:picMkLst>
            <pc:docMk/>
            <pc:sldMk cId="1040164801" sldId="259"/>
            <ac:picMk id="12" creationId="{644FFEC5-9104-4157-8B63-A8B2F0B64EFB}"/>
          </ac:picMkLst>
        </pc:picChg>
      </pc:sldChg>
      <pc:sldChg chg="addSp delSp modSp new mod ord">
        <pc:chgData name="Divya Balaji" userId="fd17a2526f202cfb" providerId="LiveId" clId="{D7F25959-E4BF-45EC-9E33-FDC5896AA1D4}" dt="2023-12-12T23:17:21.060" v="1502" actId="1076"/>
        <pc:sldMkLst>
          <pc:docMk/>
          <pc:sldMk cId="626625652" sldId="260"/>
        </pc:sldMkLst>
        <pc:spChg chg="mod">
          <ac:chgData name="Divya Balaji" userId="fd17a2526f202cfb" providerId="LiveId" clId="{D7F25959-E4BF-45EC-9E33-FDC5896AA1D4}" dt="2023-12-12T23:17:21.060" v="1502" actId="1076"/>
          <ac:spMkLst>
            <pc:docMk/>
            <pc:sldMk cId="626625652" sldId="260"/>
            <ac:spMk id="2" creationId="{4AC9C0CB-9D10-B8A0-24F6-D21AF5317448}"/>
          </ac:spMkLst>
        </pc:spChg>
        <pc:spChg chg="del">
          <ac:chgData name="Divya Balaji" userId="fd17a2526f202cfb" providerId="LiveId" clId="{D7F25959-E4BF-45EC-9E33-FDC5896AA1D4}" dt="2023-12-12T20:47:27.742" v="231" actId="478"/>
          <ac:spMkLst>
            <pc:docMk/>
            <pc:sldMk cId="626625652" sldId="260"/>
            <ac:spMk id="3" creationId="{26156AF6-D3D5-03E8-97DE-312505809D63}"/>
          </ac:spMkLst>
        </pc:spChg>
        <pc:spChg chg="add mod">
          <ac:chgData name="Divya Balaji" userId="fd17a2526f202cfb" providerId="LiveId" clId="{D7F25959-E4BF-45EC-9E33-FDC5896AA1D4}" dt="2023-12-12T23:17:17.259" v="1501" actId="1076"/>
          <ac:spMkLst>
            <pc:docMk/>
            <pc:sldMk cId="626625652" sldId="260"/>
            <ac:spMk id="4" creationId="{4C7890EB-E276-6B61-0D32-A0666157D61F}"/>
          </ac:spMkLst>
        </pc:spChg>
      </pc:sldChg>
      <pc:sldChg chg="addSp delSp modSp new mod ord">
        <pc:chgData name="Divya Balaji" userId="fd17a2526f202cfb" providerId="LiveId" clId="{D7F25959-E4BF-45EC-9E33-FDC5896AA1D4}" dt="2023-12-12T21:13:23.181" v="681" actId="1076"/>
        <pc:sldMkLst>
          <pc:docMk/>
          <pc:sldMk cId="1552439089" sldId="261"/>
        </pc:sldMkLst>
        <pc:spChg chg="mod">
          <ac:chgData name="Divya Balaji" userId="fd17a2526f202cfb" providerId="LiveId" clId="{D7F25959-E4BF-45EC-9E33-FDC5896AA1D4}" dt="2023-12-12T20:53:43.537" v="480" actId="14100"/>
          <ac:spMkLst>
            <pc:docMk/>
            <pc:sldMk cId="1552439089" sldId="261"/>
            <ac:spMk id="2" creationId="{A3C533D4-97CC-FF99-BCF8-6B301BFAE462}"/>
          </ac:spMkLst>
        </pc:spChg>
        <pc:spChg chg="add del mod">
          <ac:chgData name="Divya Balaji" userId="fd17a2526f202cfb" providerId="LiveId" clId="{D7F25959-E4BF-45EC-9E33-FDC5896AA1D4}" dt="2023-12-12T20:55:45.141" v="567"/>
          <ac:spMkLst>
            <pc:docMk/>
            <pc:sldMk cId="1552439089" sldId="261"/>
            <ac:spMk id="3" creationId="{8FD87B1A-9FB2-4D45-CB98-09CF0163D35F}"/>
          </ac:spMkLst>
        </pc:spChg>
        <pc:spChg chg="add del">
          <ac:chgData name="Divya Balaji" userId="fd17a2526f202cfb" providerId="LiveId" clId="{D7F25959-E4BF-45EC-9E33-FDC5896AA1D4}" dt="2023-12-12T20:51:33.939" v="343"/>
          <ac:spMkLst>
            <pc:docMk/>
            <pc:sldMk cId="1552439089" sldId="261"/>
            <ac:spMk id="4" creationId="{2C0CEEBF-587C-CDF0-0B6C-09B56C33F47A}"/>
          </ac:spMkLst>
        </pc:spChg>
        <pc:spChg chg="add del">
          <ac:chgData name="Divya Balaji" userId="fd17a2526f202cfb" providerId="LiveId" clId="{D7F25959-E4BF-45EC-9E33-FDC5896AA1D4}" dt="2023-12-12T20:51:36.352" v="345"/>
          <ac:spMkLst>
            <pc:docMk/>
            <pc:sldMk cId="1552439089" sldId="261"/>
            <ac:spMk id="5" creationId="{37A67771-C239-9028-31ED-5809EEA33460}"/>
          </ac:spMkLst>
        </pc:spChg>
        <pc:spChg chg="add mod">
          <ac:chgData name="Divya Balaji" userId="fd17a2526f202cfb" providerId="LiveId" clId="{D7F25959-E4BF-45EC-9E33-FDC5896AA1D4}" dt="2023-12-12T21:13:23.181" v="681" actId="1076"/>
          <ac:spMkLst>
            <pc:docMk/>
            <pc:sldMk cId="1552439089" sldId="261"/>
            <ac:spMk id="6" creationId="{7927DDDA-11DB-9EF3-E0B4-8C5FAB4E235A}"/>
          </ac:spMkLst>
        </pc:spChg>
      </pc:sldChg>
      <pc:sldChg chg="addSp modSp new mod modClrScheme chgLayout">
        <pc:chgData name="Divya Balaji" userId="fd17a2526f202cfb" providerId="LiveId" clId="{D7F25959-E4BF-45EC-9E33-FDC5896AA1D4}" dt="2023-12-12T23:17:28.886" v="1503" actId="1076"/>
        <pc:sldMkLst>
          <pc:docMk/>
          <pc:sldMk cId="3830576514" sldId="262"/>
        </pc:sldMkLst>
        <pc:spChg chg="add mod">
          <ac:chgData name="Divya Balaji" userId="fd17a2526f202cfb" providerId="LiveId" clId="{D7F25959-E4BF-45EC-9E33-FDC5896AA1D4}" dt="2023-12-12T23:16:51.354" v="1497"/>
          <ac:spMkLst>
            <pc:docMk/>
            <pc:sldMk cId="3830576514" sldId="262"/>
            <ac:spMk id="2" creationId="{95A41619-A8C8-E53D-E9F5-70FB1A6E7645}"/>
          </ac:spMkLst>
        </pc:spChg>
        <pc:spChg chg="add mod">
          <ac:chgData name="Divya Balaji" userId="fd17a2526f202cfb" providerId="LiveId" clId="{D7F25959-E4BF-45EC-9E33-FDC5896AA1D4}" dt="2023-12-12T23:17:28.886" v="1503" actId="1076"/>
          <ac:spMkLst>
            <pc:docMk/>
            <pc:sldMk cId="3830576514" sldId="262"/>
            <ac:spMk id="3" creationId="{3279B615-D7E6-C928-6814-F9E0F283A6F6}"/>
          </ac:spMkLst>
        </pc:spChg>
      </pc:sldChg>
      <pc:sldChg chg="addSp delSp modSp new mod">
        <pc:chgData name="Divya Balaji" userId="fd17a2526f202cfb" providerId="LiveId" clId="{D7F25959-E4BF-45EC-9E33-FDC5896AA1D4}" dt="2023-12-12T23:19:11.999" v="1510" actId="14100"/>
        <pc:sldMkLst>
          <pc:docMk/>
          <pc:sldMk cId="92638128" sldId="263"/>
        </pc:sldMkLst>
        <pc:spChg chg="mod">
          <ac:chgData name="Divya Balaji" userId="fd17a2526f202cfb" providerId="LiveId" clId="{D7F25959-E4BF-45EC-9E33-FDC5896AA1D4}" dt="2023-12-12T23:17:48.478" v="1507" actId="1076"/>
          <ac:spMkLst>
            <pc:docMk/>
            <pc:sldMk cId="92638128" sldId="263"/>
            <ac:spMk id="2" creationId="{5E1D8E9A-1632-C6B0-8E82-FA94E5F6AE20}"/>
          </ac:spMkLst>
        </pc:spChg>
        <pc:spChg chg="add mod">
          <ac:chgData name="Divya Balaji" userId="fd17a2526f202cfb" providerId="LiveId" clId="{D7F25959-E4BF-45EC-9E33-FDC5896AA1D4}" dt="2023-12-12T23:17:39.032" v="1505" actId="1076"/>
          <ac:spMkLst>
            <pc:docMk/>
            <pc:sldMk cId="92638128" sldId="263"/>
            <ac:spMk id="6" creationId="{B6CBC76B-5B9C-5304-E841-8766C94079C1}"/>
          </ac:spMkLst>
        </pc:spChg>
        <pc:spChg chg="add mod">
          <ac:chgData name="Divya Balaji" userId="fd17a2526f202cfb" providerId="LiveId" clId="{D7F25959-E4BF-45EC-9E33-FDC5896AA1D4}" dt="2023-12-12T23:17:43.954" v="1506" actId="1076"/>
          <ac:spMkLst>
            <pc:docMk/>
            <pc:sldMk cId="92638128" sldId="263"/>
            <ac:spMk id="7" creationId="{D23C62ED-68A5-4999-6D5A-53394D8572D0}"/>
          </ac:spMkLst>
        </pc:spChg>
        <pc:picChg chg="add del mod">
          <ac:chgData name="Divya Balaji" userId="fd17a2526f202cfb" providerId="LiveId" clId="{D7F25959-E4BF-45EC-9E33-FDC5896AA1D4}" dt="2023-12-12T23:03:15.628" v="1345" actId="478"/>
          <ac:picMkLst>
            <pc:docMk/>
            <pc:sldMk cId="92638128" sldId="263"/>
            <ac:picMk id="4" creationId="{39312916-4CCB-3A1F-EF7B-1168177996DC}"/>
          </ac:picMkLst>
        </pc:picChg>
        <pc:picChg chg="add mod">
          <ac:chgData name="Divya Balaji" userId="fd17a2526f202cfb" providerId="LiveId" clId="{D7F25959-E4BF-45EC-9E33-FDC5896AA1D4}" dt="2023-12-12T23:19:11.999" v="1510" actId="14100"/>
          <ac:picMkLst>
            <pc:docMk/>
            <pc:sldMk cId="92638128" sldId="263"/>
            <ac:picMk id="9" creationId="{9CEBB8C6-4476-717A-8DD6-CD4B369B9BAC}"/>
          </ac:picMkLst>
        </pc:picChg>
      </pc:sldChg>
      <pc:sldChg chg="addSp delSp modSp new mod">
        <pc:chgData name="Divya Balaji" userId="fd17a2526f202cfb" providerId="LiveId" clId="{D7F25959-E4BF-45EC-9E33-FDC5896AA1D4}" dt="2023-12-12T23:04:22.804" v="1351" actId="1076"/>
        <pc:sldMkLst>
          <pc:docMk/>
          <pc:sldMk cId="1698187030" sldId="264"/>
        </pc:sldMkLst>
        <pc:spChg chg="add mod">
          <ac:chgData name="Divya Balaji" userId="fd17a2526f202cfb" providerId="LiveId" clId="{D7F25959-E4BF-45EC-9E33-FDC5896AA1D4}" dt="2023-12-12T22:21:27.565" v="1136" actId="113"/>
          <ac:spMkLst>
            <pc:docMk/>
            <pc:sldMk cId="1698187030" sldId="264"/>
            <ac:spMk id="2" creationId="{727FE7DF-E77D-D7CF-5EFF-C95CC5C51E1C}"/>
          </ac:spMkLst>
        </pc:spChg>
        <pc:spChg chg="add mod">
          <ac:chgData name="Divya Balaji" userId="fd17a2526f202cfb" providerId="LiveId" clId="{D7F25959-E4BF-45EC-9E33-FDC5896AA1D4}" dt="2023-12-12T22:23:14.751" v="1146" actId="255"/>
          <ac:spMkLst>
            <pc:docMk/>
            <pc:sldMk cId="1698187030" sldId="264"/>
            <ac:spMk id="6" creationId="{EA1EAA73-9417-7EC1-6551-DEA2F57C597E}"/>
          </ac:spMkLst>
        </pc:spChg>
        <pc:spChg chg="add mod">
          <ac:chgData name="Divya Balaji" userId="fd17a2526f202cfb" providerId="LiveId" clId="{D7F25959-E4BF-45EC-9E33-FDC5896AA1D4}" dt="2023-12-12T22:24:45.176" v="1157" actId="2711"/>
          <ac:spMkLst>
            <pc:docMk/>
            <pc:sldMk cId="1698187030" sldId="264"/>
            <ac:spMk id="10" creationId="{34A0BA36-B632-A7FD-10A5-A01FE5FB1522}"/>
          </ac:spMkLst>
        </pc:spChg>
        <pc:picChg chg="add del mod">
          <ac:chgData name="Divya Balaji" userId="fd17a2526f202cfb" providerId="LiveId" clId="{D7F25959-E4BF-45EC-9E33-FDC5896AA1D4}" dt="2023-12-12T23:03:52.061" v="1348" actId="478"/>
          <ac:picMkLst>
            <pc:docMk/>
            <pc:sldMk cId="1698187030" sldId="264"/>
            <ac:picMk id="4" creationId="{53FC305E-68FB-9AF1-09E5-F69F781AB6A4}"/>
          </ac:picMkLst>
        </pc:picChg>
        <pc:picChg chg="add mod">
          <ac:chgData name="Divya Balaji" userId="fd17a2526f202cfb" providerId="LiveId" clId="{D7F25959-E4BF-45EC-9E33-FDC5896AA1D4}" dt="2023-12-12T22:24:06.940" v="1151" actId="1076"/>
          <ac:picMkLst>
            <pc:docMk/>
            <pc:sldMk cId="1698187030" sldId="264"/>
            <ac:picMk id="8" creationId="{7A794720-833A-E163-EF88-0827AC20617B}"/>
          </ac:picMkLst>
        </pc:picChg>
        <pc:picChg chg="add mod">
          <ac:chgData name="Divya Balaji" userId="fd17a2526f202cfb" providerId="LiveId" clId="{D7F25959-E4BF-45EC-9E33-FDC5896AA1D4}" dt="2023-12-12T23:04:22.804" v="1351" actId="1076"/>
          <ac:picMkLst>
            <pc:docMk/>
            <pc:sldMk cId="1698187030" sldId="264"/>
            <ac:picMk id="12" creationId="{7CFCF0A4-0C62-A0FE-8F62-20B32C119D3C}"/>
          </ac:picMkLst>
        </pc:picChg>
      </pc:sldChg>
      <pc:sldChg chg="addSp modSp new mod">
        <pc:chgData name="Divya Balaji" userId="fd17a2526f202cfb" providerId="LiveId" clId="{D7F25959-E4BF-45EC-9E33-FDC5896AA1D4}" dt="2023-12-12T23:02:14.849" v="1338" actId="255"/>
        <pc:sldMkLst>
          <pc:docMk/>
          <pc:sldMk cId="1996954189" sldId="265"/>
        </pc:sldMkLst>
        <pc:spChg chg="add mod">
          <ac:chgData name="Divya Balaji" userId="fd17a2526f202cfb" providerId="LiveId" clId="{D7F25959-E4BF-45EC-9E33-FDC5896AA1D4}" dt="2023-12-12T22:25:23.647" v="1181" actId="2711"/>
          <ac:spMkLst>
            <pc:docMk/>
            <pc:sldMk cId="1996954189" sldId="265"/>
            <ac:spMk id="2" creationId="{33CE7E51-1D1D-4A14-6DC9-65EF8E6C0D14}"/>
          </ac:spMkLst>
        </pc:spChg>
        <pc:spChg chg="add mod">
          <ac:chgData name="Divya Balaji" userId="fd17a2526f202cfb" providerId="LiveId" clId="{D7F25959-E4BF-45EC-9E33-FDC5896AA1D4}" dt="2023-12-12T22:27:33.298" v="1197" actId="313"/>
          <ac:spMkLst>
            <pc:docMk/>
            <pc:sldMk cId="1996954189" sldId="265"/>
            <ac:spMk id="6" creationId="{521754E8-9FE0-7BEA-DA71-B2EA174C0462}"/>
          </ac:spMkLst>
        </pc:spChg>
        <pc:spChg chg="add mod">
          <ac:chgData name="Divya Balaji" userId="fd17a2526f202cfb" providerId="LiveId" clId="{D7F25959-E4BF-45EC-9E33-FDC5896AA1D4}" dt="2023-12-12T23:02:14.849" v="1338" actId="255"/>
          <ac:spMkLst>
            <pc:docMk/>
            <pc:sldMk cId="1996954189" sldId="265"/>
            <ac:spMk id="10" creationId="{9DD98CDF-E456-19A2-99FA-C056581D0BF9}"/>
          </ac:spMkLst>
        </pc:spChg>
        <pc:picChg chg="add mod">
          <ac:chgData name="Divya Balaji" userId="fd17a2526f202cfb" providerId="LiveId" clId="{D7F25959-E4BF-45EC-9E33-FDC5896AA1D4}" dt="2023-12-12T22:26:58.140" v="1191" actId="14100"/>
          <ac:picMkLst>
            <pc:docMk/>
            <pc:sldMk cId="1996954189" sldId="265"/>
            <ac:picMk id="4" creationId="{7F70F1E4-6472-57C5-9482-A57875956CD6}"/>
          </ac:picMkLst>
        </pc:picChg>
        <pc:picChg chg="add mod">
          <ac:chgData name="Divya Balaji" userId="fd17a2526f202cfb" providerId="LiveId" clId="{D7F25959-E4BF-45EC-9E33-FDC5896AA1D4}" dt="2023-12-12T23:01:44.826" v="1333" actId="1076"/>
          <ac:picMkLst>
            <pc:docMk/>
            <pc:sldMk cId="1996954189" sldId="265"/>
            <ac:picMk id="8" creationId="{9547B288-1D1A-BC21-2ECA-EFF14EFB1890}"/>
          </ac:picMkLst>
        </pc:picChg>
      </pc:sldChg>
      <pc:sldChg chg="addSp modSp new mod">
        <pc:chgData name="Divya Balaji" userId="fd17a2526f202cfb" providerId="LiveId" clId="{D7F25959-E4BF-45EC-9E33-FDC5896AA1D4}" dt="2023-12-12T23:19:53.271" v="1515" actId="14100"/>
        <pc:sldMkLst>
          <pc:docMk/>
          <pc:sldMk cId="2742674672" sldId="266"/>
        </pc:sldMkLst>
        <pc:spChg chg="add mod">
          <ac:chgData name="Divya Balaji" userId="fd17a2526f202cfb" providerId="LiveId" clId="{D7F25959-E4BF-45EC-9E33-FDC5896AA1D4}" dt="2023-12-12T22:31:00.894" v="1223" actId="113"/>
          <ac:spMkLst>
            <pc:docMk/>
            <pc:sldMk cId="2742674672" sldId="266"/>
            <ac:spMk id="2" creationId="{999C2330-2E5C-38A2-E769-0A45EFE4B866}"/>
          </ac:spMkLst>
        </pc:spChg>
        <pc:spChg chg="add mod">
          <ac:chgData name="Divya Balaji" userId="fd17a2526f202cfb" providerId="LiveId" clId="{D7F25959-E4BF-45EC-9E33-FDC5896AA1D4}" dt="2023-12-12T22:42:45.027" v="1325" actId="1076"/>
          <ac:spMkLst>
            <pc:docMk/>
            <pc:sldMk cId="2742674672" sldId="266"/>
            <ac:spMk id="3" creationId="{EB778798-1284-5F4D-EB60-6CA081CF5730}"/>
          </ac:spMkLst>
        </pc:spChg>
        <pc:spChg chg="add mod">
          <ac:chgData name="Divya Balaji" userId="fd17a2526f202cfb" providerId="LiveId" clId="{D7F25959-E4BF-45EC-9E33-FDC5896AA1D4}" dt="2023-12-12T22:42:50.869" v="1327" actId="1076"/>
          <ac:spMkLst>
            <pc:docMk/>
            <pc:sldMk cId="2742674672" sldId="266"/>
            <ac:spMk id="6" creationId="{E8CD9929-DFF6-581C-2A13-6E845969C4AC}"/>
          </ac:spMkLst>
        </pc:spChg>
        <pc:spChg chg="add mod">
          <ac:chgData name="Divya Balaji" userId="fd17a2526f202cfb" providerId="LiveId" clId="{D7F25959-E4BF-45EC-9E33-FDC5896AA1D4}" dt="2023-12-12T22:42:58.366" v="1329" actId="1076"/>
          <ac:spMkLst>
            <pc:docMk/>
            <pc:sldMk cId="2742674672" sldId="266"/>
            <ac:spMk id="9" creationId="{CED1C5D0-EE2B-9BE9-0C39-74C1F98902C2}"/>
          </ac:spMkLst>
        </pc:spChg>
        <pc:picChg chg="add mod">
          <ac:chgData name="Divya Balaji" userId="fd17a2526f202cfb" providerId="LiveId" clId="{D7F25959-E4BF-45EC-9E33-FDC5896AA1D4}" dt="2023-12-12T22:42:47.992" v="1326" actId="1076"/>
          <ac:picMkLst>
            <pc:docMk/>
            <pc:sldMk cId="2742674672" sldId="266"/>
            <ac:picMk id="5" creationId="{54931AF5-3713-A72C-90D3-65522B2204BF}"/>
          </ac:picMkLst>
        </pc:picChg>
        <pc:picChg chg="add mod">
          <ac:chgData name="Divya Balaji" userId="fd17a2526f202cfb" providerId="LiveId" clId="{D7F25959-E4BF-45EC-9E33-FDC5896AA1D4}" dt="2023-12-12T22:42:54.526" v="1328" actId="1076"/>
          <ac:picMkLst>
            <pc:docMk/>
            <pc:sldMk cId="2742674672" sldId="266"/>
            <ac:picMk id="8" creationId="{F892B062-5D7F-95B0-F742-9025E22E842A}"/>
          </ac:picMkLst>
        </pc:picChg>
        <pc:picChg chg="add mod">
          <ac:chgData name="Divya Balaji" userId="fd17a2526f202cfb" providerId="LiveId" clId="{D7F25959-E4BF-45EC-9E33-FDC5896AA1D4}" dt="2023-12-12T23:19:53.271" v="1515" actId="14100"/>
          <ac:picMkLst>
            <pc:docMk/>
            <pc:sldMk cId="2742674672" sldId="266"/>
            <ac:picMk id="11" creationId="{5C27D7D8-8E9C-FCA4-030D-3934490FCFEB}"/>
          </ac:picMkLst>
        </pc:picChg>
      </pc:sldChg>
      <pc:sldChg chg="addSp modSp new mod">
        <pc:chgData name="Divya Balaji" userId="fd17a2526f202cfb" providerId="LiveId" clId="{D7F25959-E4BF-45EC-9E33-FDC5896AA1D4}" dt="2023-12-12T23:16:51.354" v="1497"/>
        <pc:sldMkLst>
          <pc:docMk/>
          <pc:sldMk cId="3105882979" sldId="267"/>
        </pc:sldMkLst>
        <pc:spChg chg="mod">
          <ac:chgData name="Divya Balaji" userId="fd17a2526f202cfb" providerId="LiveId" clId="{D7F25959-E4BF-45EC-9E33-FDC5896AA1D4}" dt="2023-12-12T23:16:51.354" v="1497"/>
          <ac:spMkLst>
            <pc:docMk/>
            <pc:sldMk cId="3105882979" sldId="267"/>
            <ac:spMk id="2" creationId="{C05ECA38-FCB9-ED62-3533-BF6ED951C915}"/>
          </ac:spMkLst>
        </pc:spChg>
        <pc:spChg chg="add mod">
          <ac:chgData name="Divya Balaji" userId="fd17a2526f202cfb" providerId="LiveId" clId="{D7F25959-E4BF-45EC-9E33-FDC5896AA1D4}" dt="2023-12-12T23:09:38.769" v="1411" actId="2711"/>
          <ac:spMkLst>
            <pc:docMk/>
            <pc:sldMk cId="3105882979" sldId="267"/>
            <ac:spMk id="4" creationId="{3B3AE97A-35EA-7AE8-D62C-CBA27ECD57E4}"/>
          </ac:spMkLst>
        </pc:spChg>
      </pc:sldChg>
      <pc:sldChg chg="modSp new mod">
        <pc:chgData name="Divya Balaji" userId="fd17a2526f202cfb" providerId="LiveId" clId="{D7F25959-E4BF-45EC-9E33-FDC5896AA1D4}" dt="2023-12-12T23:18:09.247" v="1508" actId="1076"/>
        <pc:sldMkLst>
          <pc:docMk/>
          <pc:sldMk cId="2023336417" sldId="268"/>
        </pc:sldMkLst>
        <pc:spChg chg="mod">
          <ac:chgData name="Divya Balaji" userId="fd17a2526f202cfb" providerId="LiveId" clId="{D7F25959-E4BF-45EC-9E33-FDC5896AA1D4}" dt="2023-12-12T23:18:09.247" v="1508" actId="1076"/>
          <ac:spMkLst>
            <pc:docMk/>
            <pc:sldMk cId="2023336417" sldId="268"/>
            <ac:spMk id="2" creationId="{28B81888-ABF4-AAEF-C099-44582ACA3E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273916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299720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47459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0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96987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061F2-AA09-447A-AFB4-155BCD0B3EEA}"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4344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061F2-AA09-447A-AFB4-155BCD0B3EEA}"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72329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8061F2-AA09-447A-AFB4-155BCD0B3EEA}" type="datetimeFigureOut">
              <a:rPr lang="en-US" smtClean="0"/>
              <a:t>12/12/2023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151709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4AB721-045D-4620-97AA-E904C156D61F}" type="slidenum">
              <a:rPr lang="en-US" smtClean="0"/>
              <a:t>‹#›</a:t>
            </a:fld>
            <a:endParaRPr lang="en-US"/>
          </a:p>
        </p:txBody>
      </p:sp>
    </p:spTree>
    <p:extLst>
      <p:ext uri="{BB962C8B-B14F-4D97-AF65-F5344CB8AC3E}">
        <p14:creationId xmlns:p14="http://schemas.microsoft.com/office/powerpoint/2010/main" val="196275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90478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8061F2-AA09-447A-AFB4-155BCD0B3EEA}" type="datetimeFigureOut">
              <a:rPr lang="en-US" smtClean="0"/>
              <a:t>12/12/2023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4AB721-045D-4620-97AA-E904C156D6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39036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sam.gov/data-services/Contract%20Opportunities/Archived%20Data?privacy=Public"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65B-E818-2FB5-5D51-4807159A1BB5}"/>
              </a:ext>
            </a:extLst>
          </p:cNvPr>
          <p:cNvSpPr>
            <a:spLocks noGrp="1"/>
          </p:cNvSpPr>
          <p:nvPr>
            <p:ph type="ctrTitle"/>
          </p:nvPr>
        </p:nvSpPr>
        <p:spPr>
          <a:xfrm>
            <a:off x="308007" y="3072693"/>
            <a:ext cx="11223057" cy="528186"/>
          </a:xfrm>
        </p:spPr>
        <p:txBody>
          <a:bodyPr>
            <a:noAutofit/>
          </a:bodyPr>
          <a:lstStyle/>
          <a:p>
            <a:r>
              <a:rPr lang="en-US" sz="3200" b="1" i="0" dirty="0">
                <a:solidFill>
                  <a:srgbClr val="0070C0"/>
                </a:solidFill>
                <a:effectLst/>
                <a:latin typeface="Times New Roman" panose="02020603050405020304" pitchFamily="18" charset="0"/>
                <a:cs typeface="Times New Roman" panose="02020603050405020304" pitchFamily="18" charset="0"/>
              </a:rPr>
              <a:t>Opportunity Insights 2023: Unveiling Trends from Archived Data</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CE72EA-5D67-5FEA-7A51-D53E8B83C96F}"/>
              </a:ext>
            </a:extLst>
          </p:cNvPr>
          <p:cNvPicPr>
            <a:picLocks noChangeAspect="1"/>
          </p:cNvPicPr>
          <p:nvPr/>
        </p:nvPicPr>
        <p:blipFill>
          <a:blip r:embed="rId2"/>
          <a:stretch>
            <a:fillRect/>
          </a:stretch>
        </p:blipFill>
        <p:spPr>
          <a:xfrm>
            <a:off x="4929187" y="220705"/>
            <a:ext cx="2219325" cy="2057400"/>
          </a:xfrm>
          <a:prstGeom prst="rect">
            <a:avLst/>
          </a:prstGeom>
        </p:spPr>
      </p:pic>
      <p:pic>
        <p:nvPicPr>
          <p:cNvPr id="5" name="Picture 4">
            <a:extLst>
              <a:ext uri="{FF2B5EF4-FFF2-40B4-BE49-F238E27FC236}">
                <a16:creationId xmlns:a16="http://schemas.microsoft.com/office/drawing/2014/main" id="{05C2BC85-B1FF-A7A0-7CEB-1B1C6840102D}"/>
              </a:ext>
            </a:extLst>
          </p:cNvPr>
          <p:cNvPicPr>
            <a:picLocks noChangeAspect="1"/>
          </p:cNvPicPr>
          <p:nvPr/>
        </p:nvPicPr>
        <p:blipFill>
          <a:blip r:embed="rId3"/>
          <a:stretch>
            <a:fillRect/>
          </a:stretch>
        </p:blipFill>
        <p:spPr>
          <a:xfrm>
            <a:off x="432134" y="533701"/>
            <a:ext cx="2857500" cy="1600200"/>
          </a:xfrm>
          <a:prstGeom prst="rect">
            <a:avLst/>
          </a:prstGeom>
        </p:spPr>
      </p:pic>
      <p:pic>
        <p:nvPicPr>
          <p:cNvPr id="6" name="Picture 5">
            <a:extLst>
              <a:ext uri="{FF2B5EF4-FFF2-40B4-BE49-F238E27FC236}">
                <a16:creationId xmlns:a16="http://schemas.microsoft.com/office/drawing/2014/main" id="{866CED00-1CC4-8703-ADBC-287B8DAE58E2}"/>
              </a:ext>
            </a:extLst>
          </p:cNvPr>
          <p:cNvPicPr>
            <a:picLocks noChangeAspect="1"/>
          </p:cNvPicPr>
          <p:nvPr/>
        </p:nvPicPr>
        <p:blipFill>
          <a:blip r:embed="rId4"/>
          <a:stretch>
            <a:fillRect/>
          </a:stretch>
        </p:blipFill>
        <p:spPr>
          <a:xfrm>
            <a:off x="8788066" y="477880"/>
            <a:ext cx="2971800" cy="1543050"/>
          </a:xfrm>
          <a:prstGeom prst="rect">
            <a:avLst/>
          </a:prstGeom>
        </p:spPr>
      </p:pic>
      <p:sp>
        <p:nvSpPr>
          <p:cNvPr id="8" name="TextBox 7">
            <a:extLst>
              <a:ext uri="{FF2B5EF4-FFF2-40B4-BE49-F238E27FC236}">
                <a16:creationId xmlns:a16="http://schemas.microsoft.com/office/drawing/2014/main" id="{2B4B3492-03AD-013B-E3AF-4238D4175FD3}"/>
              </a:ext>
            </a:extLst>
          </p:cNvPr>
          <p:cNvSpPr txBox="1"/>
          <p:nvPr/>
        </p:nvSpPr>
        <p:spPr>
          <a:xfrm>
            <a:off x="7738447" y="5402954"/>
            <a:ext cx="3875772" cy="707886"/>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       Divya Sai Balaji (ZM13779)</a:t>
            </a:r>
          </a:p>
          <a:p>
            <a:r>
              <a:rPr lang="en-US" sz="2000" dirty="0">
                <a:solidFill>
                  <a:srgbClr val="0070C0"/>
                </a:solidFill>
                <a:latin typeface="Times New Roman" panose="02020603050405020304" pitchFamily="18" charset="0"/>
                <a:cs typeface="Times New Roman" panose="02020603050405020304" pitchFamily="18" charset="0"/>
              </a:rPr>
              <a:t>       Poornima Kolasani (AL79610)</a:t>
            </a:r>
          </a:p>
        </p:txBody>
      </p:sp>
      <p:sp>
        <p:nvSpPr>
          <p:cNvPr id="9" name="TextBox 8">
            <a:extLst>
              <a:ext uri="{FF2B5EF4-FFF2-40B4-BE49-F238E27FC236}">
                <a16:creationId xmlns:a16="http://schemas.microsoft.com/office/drawing/2014/main" id="{22C2F9C5-1F1D-DB19-6F63-5CE2D4A5C51A}"/>
              </a:ext>
            </a:extLst>
          </p:cNvPr>
          <p:cNvSpPr txBox="1"/>
          <p:nvPr/>
        </p:nvSpPr>
        <p:spPr>
          <a:xfrm>
            <a:off x="4100622" y="3600879"/>
            <a:ext cx="3637825" cy="830997"/>
          </a:xfrm>
          <a:prstGeom prst="rect">
            <a:avLst/>
          </a:prstGeom>
          <a:noFill/>
        </p:spPr>
        <p:txBody>
          <a:bodyPr wrap="square" rtlCol="0">
            <a:sp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DATA 603</a:t>
            </a:r>
          </a:p>
          <a:p>
            <a:pPr algn="ctr"/>
            <a:r>
              <a:rPr lang="en-US" sz="2400" dirty="0">
                <a:solidFill>
                  <a:srgbClr val="0070C0"/>
                </a:solidFill>
                <a:latin typeface="Times New Roman" panose="02020603050405020304" pitchFamily="18" charset="0"/>
                <a:cs typeface="Times New Roman" panose="02020603050405020304" pitchFamily="18" charset="0"/>
              </a:rPr>
              <a:t>PROF. HARITHA YANAM</a:t>
            </a:r>
          </a:p>
        </p:txBody>
      </p:sp>
    </p:spTree>
    <p:extLst>
      <p:ext uri="{BB962C8B-B14F-4D97-AF65-F5344CB8AC3E}">
        <p14:creationId xmlns:p14="http://schemas.microsoft.com/office/powerpoint/2010/main" val="55268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E7E51-1D1D-4A14-6DC9-65EF8E6C0D14}"/>
              </a:ext>
            </a:extLst>
          </p:cNvPr>
          <p:cNvSpPr txBox="1"/>
          <p:nvPr/>
        </p:nvSpPr>
        <p:spPr>
          <a:xfrm>
            <a:off x="683394" y="231006"/>
            <a:ext cx="44564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3.</a:t>
            </a:r>
          </a:p>
        </p:txBody>
      </p:sp>
      <p:pic>
        <p:nvPicPr>
          <p:cNvPr id="4" name="Picture 3">
            <a:extLst>
              <a:ext uri="{FF2B5EF4-FFF2-40B4-BE49-F238E27FC236}">
                <a16:creationId xmlns:a16="http://schemas.microsoft.com/office/drawing/2014/main" id="{7F70F1E4-6472-57C5-9482-A57875956CD6}"/>
              </a:ext>
            </a:extLst>
          </p:cNvPr>
          <p:cNvPicPr>
            <a:picLocks noChangeAspect="1"/>
          </p:cNvPicPr>
          <p:nvPr/>
        </p:nvPicPr>
        <p:blipFill>
          <a:blip r:embed="rId2"/>
          <a:stretch>
            <a:fillRect/>
          </a:stretch>
        </p:blipFill>
        <p:spPr>
          <a:xfrm>
            <a:off x="572953" y="1049633"/>
            <a:ext cx="4566938" cy="3406863"/>
          </a:xfrm>
          <a:prstGeom prst="rect">
            <a:avLst/>
          </a:prstGeom>
        </p:spPr>
      </p:pic>
      <p:sp>
        <p:nvSpPr>
          <p:cNvPr id="6" name="TextBox 5">
            <a:extLst>
              <a:ext uri="{FF2B5EF4-FFF2-40B4-BE49-F238E27FC236}">
                <a16:creationId xmlns:a16="http://schemas.microsoft.com/office/drawing/2014/main" id="{521754E8-9FE0-7BEA-DA71-B2EA174C0462}"/>
              </a:ext>
            </a:extLst>
          </p:cNvPr>
          <p:cNvSpPr txBox="1"/>
          <p:nvPr/>
        </p:nvSpPr>
        <p:spPr>
          <a:xfrm>
            <a:off x="1008246" y="4905791"/>
            <a:ext cx="4456497"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Above plot represents top 10 states sorted with respect to award amounts and it can be seen that Kentucky has the highest award amount.</a:t>
            </a:r>
          </a:p>
        </p:txBody>
      </p:sp>
      <p:pic>
        <p:nvPicPr>
          <p:cNvPr id="8" name="Picture 7">
            <a:extLst>
              <a:ext uri="{FF2B5EF4-FFF2-40B4-BE49-F238E27FC236}">
                <a16:creationId xmlns:a16="http://schemas.microsoft.com/office/drawing/2014/main" id="{9547B288-1D1A-BC21-2ECA-EFF14EFB1890}"/>
              </a:ext>
            </a:extLst>
          </p:cNvPr>
          <p:cNvPicPr>
            <a:picLocks noChangeAspect="1"/>
          </p:cNvPicPr>
          <p:nvPr/>
        </p:nvPicPr>
        <p:blipFill>
          <a:blip r:embed="rId3"/>
          <a:stretch>
            <a:fillRect/>
          </a:stretch>
        </p:blipFill>
        <p:spPr>
          <a:xfrm>
            <a:off x="5976618" y="1252816"/>
            <a:ext cx="5464629" cy="3406863"/>
          </a:xfrm>
          <a:prstGeom prst="rect">
            <a:avLst/>
          </a:prstGeom>
        </p:spPr>
      </p:pic>
      <p:sp>
        <p:nvSpPr>
          <p:cNvPr id="10" name="TextBox 9">
            <a:extLst>
              <a:ext uri="{FF2B5EF4-FFF2-40B4-BE49-F238E27FC236}">
                <a16:creationId xmlns:a16="http://schemas.microsoft.com/office/drawing/2014/main" id="{9DD98CDF-E456-19A2-99FA-C056581D0BF9}"/>
              </a:ext>
            </a:extLst>
          </p:cNvPr>
          <p:cNvSpPr txBox="1"/>
          <p:nvPr/>
        </p:nvSpPr>
        <p:spPr>
          <a:xfrm>
            <a:off x="7253570" y="5005019"/>
            <a:ext cx="3919888"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plot represents different cities sorted in order of total award amount. It can be seen that Louisville has the highest award amount.</a:t>
            </a:r>
          </a:p>
        </p:txBody>
      </p:sp>
    </p:spTree>
    <p:extLst>
      <p:ext uri="{BB962C8B-B14F-4D97-AF65-F5344CB8AC3E}">
        <p14:creationId xmlns:p14="http://schemas.microsoft.com/office/powerpoint/2010/main" val="199695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C2330-2E5C-38A2-E769-0A45EFE4B866}"/>
              </a:ext>
            </a:extLst>
          </p:cNvPr>
          <p:cNvSpPr txBox="1"/>
          <p:nvPr/>
        </p:nvSpPr>
        <p:spPr>
          <a:xfrm>
            <a:off x="875899" y="192505"/>
            <a:ext cx="39174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4.</a:t>
            </a:r>
          </a:p>
        </p:txBody>
      </p:sp>
      <p:sp>
        <p:nvSpPr>
          <p:cNvPr id="3" name="TextBox 2">
            <a:extLst>
              <a:ext uri="{FF2B5EF4-FFF2-40B4-BE49-F238E27FC236}">
                <a16:creationId xmlns:a16="http://schemas.microsoft.com/office/drawing/2014/main" id="{EB778798-1284-5F4D-EB60-6CA081CF5730}"/>
              </a:ext>
            </a:extLst>
          </p:cNvPr>
          <p:cNvSpPr txBox="1"/>
          <p:nvPr/>
        </p:nvSpPr>
        <p:spPr>
          <a:xfrm>
            <a:off x="875899" y="729814"/>
            <a:ext cx="10674417"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LINEAR REGRESSION: </a:t>
            </a:r>
            <a:r>
              <a:rPr lang="en-US" sz="1600" b="0" i="0" dirty="0">
                <a:effectLst/>
                <a:latin typeface="Times New Roman" panose="02020603050405020304" pitchFamily="18" charset="0"/>
                <a:cs typeface="Times New Roman" panose="02020603050405020304" pitchFamily="18" charset="0"/>
              </a:rPr>
              <a:t>Linear regression is a statistical method used to model the relationship between a dependent variable and one or more independent variables by fitting a linear equation to observed data.</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931AF5-3713-A72C-90D3-65522B2204BF}"/>
              </a:ext>
            </a:extLst>
          </p:cNvPr>
          <p:cNvPicPr>
            <a:picLocks noChangeAspect="1"/>
          </p:cNvPicPr>
          <p:nvPr/>
        </p:nvPicPr>
        <p:blipFill>
          <a:blip r:embed="rId2"/>
          <a:stretch>
            <a:fillRect/>
          </a:stretch>
        </p:blipFill>
        <p:spPr>
          <a:xfrm>
            <a:off x="2926079" y="1726063"/>
            <a:ext cx="5573028" cy="726719"/>
          </a:xfrm>
          <a:prstGeom prst="rect">
            <a:avLst/>
          </a:prstGeom>
        </p:spPr>
      </p:pic>
      <p:sp>
        <p:nvSpPr>
          <p:cNvPr id="6" name="TextBox 5">
            <a:extLst>
              <a:ext uri="{FF2B5EF4-FFF2-40B4-BE49-F238E27FC236}">
                <a16:creationId xmlns:a16="http://schemas.microsoft.com/office/drawing/2014/main" id="{E8CD9929-DFF6-581C-2A13-6E845969C4AC}"/>
              </a:ext>
            </a:extLst>
          </p:cNvPr>
          <p:cNvSpPr txBox="1"/>
          <p:nvPr/>
        </p:nvSpPr>
        <p:spPr>
          <a:xfrm>
            <a:off x="875898" y="2584305"/>
            <a:ext cx="1055891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DECISION TREES: </a:t>
            </a:r>
            <a:r>
              <a:rPr lang="en-US" sz="1600" b="0" i="0" dirty="0">
                <a:effectLst/>
                <a:latin typeface="Times New Roman" panose="02020603050405020304" pitchFamily="18" charset="0"/>
                <a:cs typeface="Times New Roman" panose="02020603050405020304" pitchFamily="18" charset="0"/>
              </a:rPr>
              <a:t>A decision tree is a predictive modeling tool used in machine learning and data analysis. It represents a flowchart-like structure where each internal node represents a decision based on the value of a specific feature, leading to subsequent nodes or leaves representing outcomes or further decisions. </a:t>
            </a:r>
            <a:endParaRPr lang="en-US"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92B062-5D7F-95B0-F742-9025E22E842A}"/>
              </a:ext>
            </a:extLst>
          </p:cNvPr>
          <p:cNvPicPr>
            <a:picLocks noChangeAspect="1"/>
          </p:cNvPicPr>
          <p:nvPr/>
        </p:nvPicPr>
        <p:blipFill>
          <a:blip r:embed="rId3"/>
          <a:stretch>
            <a:fillRect/>
          </a:stretch>
        </p:blipFill>
        <p:spPr>
          <a:xfrm>
            <a:off x="3286497" y="3604583"/>
            <a:ext cx="5447899" cy="830997"/>
          </a:xfrm>
          <a:prstGeom prst="rect">
            <a:avLst/>
          </a:prstGeom>
        </p:spPr>
      </p:pic>
      <p:sp>
        <p:nvSpPr>
          <p:cNvPr id="9" name="TextBox 8">
            <a:extLst>
              <a:ext uri="{FF2B5EF4-FFF2-40B4-BE49-F238E27FC236}">
                <a16:creationId xmlns:a16="http://schemas.microsoft.com/office/drawing/2014/main" id="{CED1C5D0-EE2B-9BE9-0C39-74C1F98902C2}"/>
              </a:ext>
            </a:extLst>
          </p:cNvPr>
          <p:cNvSpPr txBox="1"/>
          <p:nvPr/>
        </p:nvSpPr>
        <p:spPr>
          <a:xfrm>
            <a:off x="938462" y="4606773"/>
            <a:ext cx="10433785"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RANDOM FOREST REGRESSOR: </a:t>
            </a:r>
            <a:r>
              <a:rPr lang="en-US" sz="1600" b="0" i="0" dirty="0">
                <a:effectLst/>
                <a:latin typeface="Times New Roman" panose="02020603050405020304" pitchFamily="18" charset="0"/>
                <a:cs typeface="Times New Roman" panose="02020603050405020304" pitchFamily="18" charset="0"/>
              </a:rPr>
              <a:t>A Random Forest Regressor is an ensemble machine learning algorithm used for regression tasks. It operates by constructing multiple decision trees during training and outputs the average prediction of the individual trees for regression problems.</a:t>
            </a:r>
            <a:endParaRPr lang="en-US" sz="1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27D7D8-8E9C-FCA4-030D-3934490FCFEB}"/>
              </a:ext>
            </a:extLst>
          </p:cNvPr>
          <p:cNvPicPr>
            <a:picLocks noChangeAspect="1"/>
          </p:cNvPicPr>
          <p:nvPr/>
        </p:nvPicPr>
        <p:blipFill>
          <a:blip r:embed="rId4"/>
          <a:stretch>
            <a:fillRect/>
          </a:stretch>
        </p:blipFill>
        <p:spPr>
          <a:xfrm>
            <a:off x="3352814" y="5463925"/>
            <a:ext cx="5381582" cy="830997"/>
          </a:xfrm>
          <a:prstGeom prst="rect">
            <a:avLst/>
          </a:prstGeom>
        </p:spPr>
      </p:pic>
    </p:spTree>
    <p:extLst>
      <p:ext uri="{BB962C8B-B14F-4D97-AF65-F5344CB8AC3E}">
        <p14:creationId xmlns:p14="http://schemas.microsoft.com/office/powerpoint/2010/main" val="274267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CA38-FCB9-ED62-3533-BF6ED951C915}"/>
              </a:ext>
            </a:extLst>
          </p:cNvPr>
          <p:cNvSpPr>
            <a:spLocks noGrp="1"/>
          </p:cNvSpPr>
          <p:nvPr>
            <p:ph type="title"/>
          </p:nvPr>
        </p:nvSpPr>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FUTURE SCOPE</a:t>
            </a:r>
          </a:p>
        </p:txBody>
      </p:sp>
      <p:sp>
        <p:nvSpPr>
          <p:cNvPr id="4" name="TextBox 3">
            <a:extLst>
              <a:ext uri="{FF2B5EF4-FFF2-40B4-BE49-F238E27FC236}">
                <a16:creationId xmlns:a16="http://schemas.microsoft.com/office/drawing/2014/main" id="{3B3AE97A-35EA-7AE8-D62C-CBA27ECD57E4}"/>
              </a:ext>
            </a:extLst>
          </p:cNvPr>
          <p:cNvSpPr txBox="1"/>
          <p:nvPr/>
        </p:nvSpPr>
        <p:spPr>
          <a:xfrm>
            <a:off x="838200" y="1600820"/>
            <a:ext cx="10134600" cy="420288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Series Analysis: </a:t>
            </a:r>
            <a:r>
              <a:rPr lang="en-US" b="0" i="0" dirty="0">
                <a:effectLst/>
                <a:latin typeface="Times New Roman" panose="02020603050405020304" pitchFamily="18" charset="0"/>
                <a:cs typeface="Times New Roman" panose="02020603050405020304" pitchFamily="18" charset="0"/>
              </a:rPr>
              <a:t>If the data involves temporal information, explore time series analysis to understand and forecast trends over time.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Integration with External Data: </a:t>
            </a:r>
            <a:r>
              <a:rPr lang="en-US" b="0" i="0" dirty="0">
                <a:effectLst/>
                <a:latin typeface="Times New Roman" panose="02020603050405020304" pitchFamily="18" charset="0"/>
                <a:cs typeface="Times New Roman" panose="02020603050405020304" pitchFamily="18" charset="0"/>
              </a:rPr>
              <a:t>Combine the dataset with external sources to enrich the information and provide a broader context.</a:t>
            </a: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Dashboard and Reporting: </a:t>
            </a:r>
            <a:r>
              <a:rPr lang="en-US" b="0" i="0" dirty="0">
                <a:effectLst/>
                <a:latin typeface="Times New Roman" panose="02020603050405020304" pitchFamily="18" charset="0"/>
                <a:cs typeface="Times New Roman" panose="02020603050405020304" pitchFamily="18" charset="0"/>
              </a:rPr>
              <a:t>Develop interactive dashboards or reports to communicate findings to stakeholders.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Business Intelligence: </a:t>
            </a:r>
            <a:r>
              <a:rPr lang="en-US" b="0" i="0" dirty="0">
                <a:effectLst/>
                <a:latin typeface="Times New Roman" panose="02020603050405020304" pitchFamily="18" charset="0"/>
                <a:cs typeface="Times New Roman" panose="02020603050405020304" pitchFamily="18" charset="0"/>
              </a:rPr>
              <a:t>Apply business intelligence techniques to derive actionable insights for decision-making.</a:t>
            </a: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Pattern Recognition: </a:t>
            </a:r>
            <a:r>
              <a:rPr lang="en-US" b="0" i="0" dirty="0">
                <a:effectLst/>
                <a:latin typeface="Times New Roman" panose="02020603050405020304" pitchFamily="18" charset="0"/>
                <a:cs typeface="Times New Roman" panose="02020603050405020304" pitchFamily="18" charset="0"/>
              </a:rPr>
              <a:t>Use advanced techniques like clustering or anomaly detection to identify patterns in the data.</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8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888-ABF4-AAEF-C099-44582ACA3ECF}"/>
              </a:ext>
            </a:extLst>
          </p:cNvPr>
          <p:cNvSpPr>
            <a:spLocks noGrp="1"/>
          </p:cNvSpPr>
          <p:nvPr>
            <p:ph type="title"/>
          </p:nvPr>
        </p:nvSpPr>
        <p:spPr>
          <a:xfrm>
            <a:off x="462814" y="461379"/>
            <a:ext cx="10515600" cy="1325563"/>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2333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3C9A-4B31-8340-A31B-D28DBFCC1630}"/>
              </a:ext>
            </a:extLst>
          </p:cNvPr>
          <p:cNvSpPr>
            <a:spLocks noGrp="1"/>
          </p:cNvSpPr>
          <p:nvPr>
            <p:ph type="title"/>
          </p:nvPr>
        </p:nvSpPr>
        <p:spPr>
          <a:xfrm>
            <a:off x="962526" y="402991"/>
            <a:ext cx="10515600" cy="132556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INTRODUCTION TO DATASET</a:t>
            </a:r>
          </a:p>
        </p:txBody>
      </p:sp>
      <p:sp>
        <p:nvSpPr>
          <p:cNvPr id="6" name="TextBox 5">
            <a:extLst>
              <a:ext uri="{FF2B5EF4-FFF2-40B4-BE49-F238E27FC236}">
                <a16:creationId xmlns:a16="http://schemas.microsoft.com/office/drawing/2014/main" id="{259AD187-C24B-F8E5-819D-0892C4F26013}"/>
              </a:ext>
            </a:extLst>
          </p:cNvPr>
          <p:cNvSpPr txBox="1"/>
          <p:nvPr/>
        </p:nvSpPr>
        <p:spPr>
          <a:xfrm>
            <a:off x="962526" y="1876927"/>
            <a:ext cx="9971773"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System for Award Management (SAM.gov) is an official website of the U.S. Government. The General Services Administration operates the System for Award Management (SAM) which posts contract opportunities and procurement notices from Federal contracting offices. Anyone interested in doing business with the government can use this system to search for opportunities. Opportunities include pre-solicitation notices, solicitation notices, award notices, and sole source notices. This website provides contract data reports provide detailed information on awarded contracts using data directly from the Federal Data Procurement System(FPDS).</a:t>
            </a:r>
          </a:p>
          <a:p>
            <a:pPr algn="just">
              <a:lnSpc>
                <a:spcPct val="150000"/>
              </a:lnSpc>
            </a:pPr>
            <a:r>
              <a:rPr lang="en-US" dirty="0">
                <a:latin typeface="Times New Roman" panose="02020603050405020304" pitchFamily="18" charset="0"/>
                <a:cs typeface="Times New Roman" panose="02020603050405020304" pitchFamily="18" charset="0"/>
                <a:hlinkClick r:id="rId2"/>
              </a:rPr>
              <a:t>https://sam.gov/data-services/Contract%20Opportunities/Archived%20Data?privacy=Public</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79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2A4EDC-4D87-88F4-4011-8448F0391B22}"/>
              </a:ext>
            </a:extLst>
          </p:cNvPr>
          <p:cNvSpPr txBox="1"/>
          <p:nvPr/>
        </p:nvSpPr>
        <p:spPr>
          <a:xfrm>
            <a:off x="575110" y="710657"/>
            <a:ext cx="11302465" cy="2258567"/>
          </a:xfrm>
          <a:prstGeom prst="rect">
            <a:avLst/>
          </a:prstGeom>
          <a:noFill/>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The SAM.gov can be used for the following purposes:</a:t>
            </a: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Register to do business with the U.S. Government and Update, renew, or check the status of your entity registration.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Search for entity registration and exclusion records.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and submit Bio Preferred and Service Contract Reports.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publicly available award data via data extracts and system accounts.</a:t>
            </a:r>
          </a:p>
        </p:txBody>
      </p:sp>
      <p:sp>
        <p:nvSpPr>
          <p:cNvPr id="6" name="TextBox 5">
            <a:extLst>
              <a:ext uri="{FF2B5EF4-FFF2-40B4-BE49-F238E27FC236}">
                <a16:creationId xmlns:a16="http://schemas.microsoft.com/office/drawing/2014/main" id="{52DE5368-5AF5-D42B-D5EB-A3DE23CE1EE2}"/>
              </a:ext>
            </a:extLst>
          </p:cNvPr>
          <p:cNvSpPr txBox="1"/>
          <p:nvPr/>
        </p:nvSpPr>
        <p:spPr>
          <a:xfrm>
            <a:off x="575110" y="3196279"/>
            <a:ext cx="11097929" cy="2951064"/>
          </a:xfrm>
          <a:prstGeom prst="rect">
            <a:avLst/>
          </a:prstGeom>
          <a:noFill/>
        </p:spPr>
        <p:txBody>
          <a:bodyPr wrap="square" rtlCol="0">
            <a:spAutoFit/>
          </a:bodyPr>
          <a:lstStyle/>
          <a:p>
            <a:pPr>
              <a:lnSpc>
                <a:spcPct val="150000"/>
              </a:lnSpc>
            </a:pPr>
            <a:r>
              <a:rPr lang="en-US" dirty="0">
                <a:solidFill>
                  <a:srgbClr val="0070C0"/>
                </a:solidFill>
                <a:latin typeface="Times New Roman" panose="02020603050405020304" pitchFamily="18" charset="0"/>
                <a:cs typeface="Times New Roman" panose="02020603050405020304" pitchFamily="18" charset="0"/>
              </a:rPr>
              <a:t>Under the SAM.gov, we have used the dataset related to the Contract opportunities. (FY-2023)</a:t>
            </a:r>
          </a:p>
          <a:p>
            <a:pPr>
              <a:lnSpc>
                <a:spcPct val="150000"/>
              </a:lnSpc>
            </a:pPr>
            <a:r>
              <a:rPr lang="en-US" dirty="0">
                <a:latin typeface="Times New Roman" panose="02020603050405020304" pitchFamily="18" charset="0"/>
                <a:cs typeface="Times New Roman" panose="02020603050405020304" pitchFamily="18" charset="0"/>
              </a:rPr>
              <a:t>Contract opportunities are listings of federal business opportunities greater than $25,000, including synopses of proposed contract actions, solicitations, and associated information that can be accessed electronically by the public. Organizations registered in SAM.gov may compete to be awarded federal</a:t>
            </a:r>
          </a:p>
          <a:p>
            <a:pPr>
              <a:lnSpc>
                <a:spcPct val="150000"/>
              </a:lnSpc>
            </a:pPr>
            <a:r>
              <a:rPr lang="en-US" dirty="0">
                <a:latin typeface="Times New Roman" panose="02020603050405020304" pitchFamily="18" charset="0"/>
                <a:cs typeface="Times New Roman" panose="02020603050405020304" pitchFamily="18" charset="0"/>
              </a:rPr>
              <a:t>contracts.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29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33D4-97CC-FF99-BCF8-6B301BFAE462}"/>
              </a:ext>
            </a:extLst>
          </p:cNvPr>
          <p:cNvSpPr>
            <a:spLocks noGrp="1"/>
          </p:cNvSpPr>
          <p:nvPr>
            <p:ph type="title"/>
          </p:nvPr>
        </p:nvSpPr>
        <p:spPr>
          <a:xfrm>
            <a:off x="962526" y="365125"/>
            <a:ext cx="10391274" cy="132556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FEATURES OF THE DATASET</a:t>
            </a:r>
          </a:p>
        </p:txBody>
      </p:sp>
      <p:sp>
        <p:nvSpPr>
          <p:cNvPr id="6" name="TextBox 5">
            <a:extLst>
              <a:ext uri="{FF2B5EF4-FFF2-40B4-BE49-F238E27FC236}">
                <a16:creationId xmlns:a16="http://schemas.microsoft.com/office/drawing/2014/main" id="{7927DDDA-11DB-9EF3-E0B4-8C5FAB4E235A}"/>
              </a:ext>
            </a:extLst>
          </p:cNvPr>
          <p:cNvSpPr txBox="1"/>
          <p:nvPr/>
        </p:nvSpPr>
        <p:spPr>
          <a:xfrm>
            <a:off x="962526" y="1824504"/>
            <a:ext cx="10789921" cy="364356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Dataset consists of 372712 rows and 47 columns.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is in CSV Format.</a:t>
            </a:r>
          </a:p>
          <a:p>
            <a:endParaRPr lang="en-US" dirty="0">
              <a:latin typeface="Times New Roman" panose="02020603050405020304" pitchFamily="18" charset="0"/>
              <a:cs typeface="Times New Roman" panose="02020603050405020304" pitchFamily="18" charset="0"/>
            </a:endParaRP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Columns include: Notice Id, TitleSol#, Department/Ind.Agency, CGAC, Sub-Tier, FPDS Code, Office, AAC Code,PostedDate,Type,BaseType,ArchiveType,ArchiveDate,SetASideCode,SetASide,ResponseDeadLine,NaicsCode,ClassificationCode,PopStreetAddress,PopCity,PopState,PopZip,PopCountry,Active,AwardNumber,AwardDate,Award$,Awardee,PrimaryContactTitle,PrimaryContactFullname,PrimaryContactEmail,PrimaryContactPhone,PrimaryContactFax,SecondaryContactTitle,SecondaryContactFullname,SecondaryContactEmail,SecondaryContactPhone,SecondaryContactFax,OrganizationType,State,City,ZipCode,CountryCode,AdditionalInfoLink,Link,Descrip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4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C0CB-9D10-B8A0-24F6-D21AF5317448}"/>
              </a:ext>
            </a:extLst>
          </p:cNvPr>
          <p:cNvSpPr>
            <a:spLocks noGrp="1"/>
          </p:cNvSpPr>
          <p:nvPr>
            <p:ph type="title"/>
          </p:nvPr>
        </p:nvSpPr>
        <p:spPr>
          <a:xfrm>
            <a:off x="1155833" y="718862"/>
            <a:ext cx="10058400" cy="907808"/>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4C7890EB-E276-6B61-0D32-A0666157D61F}"/>
              </a:ext>
            </a:extLst>
          </p:cNvPr>
          <p:cNvSpPr txBox="1"/>
          <p:nvPr/>
        </p:nvSpPr>
        <p:spPr>
          <a:xfrm>
            <a:off x="674570" y="1876927"/>
            <a:ext cx="11020926" cy="443198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Analyzing trends over time in the issuance of opportunities, focusing on variables like department, type, and geographical distribution.</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Departmental Spending Analysis: Leverage the financial columns (like Award$, </a:t>
            </a:r>
            <a:r>
              <a:rPr lang="en-US" sz="1600" b="0" i="0" dirty="0" err="1">
                <a:solidFill>
                  <a:srgbClr val="000000"/>
                </a:solidFill>
                <a:effectLst/>
                <a:latin typeface="Times New Roman" panose="02020603050405020304" pitchFamily="18" charset="0"/>
                <a:cs typeface="Times New Roman" panose="02020603050405020304" pitchFamily="18" charset="0"/>
              </a:rPr>
              <a:t>AwardDate</a:t>
            </a:r>
            <a:r>
              <a:rPr lang="en-US" sz="1600" b="0" i="0" dirty="0">
                <a:solidFill>
                  <a:srgbClr val="000000"/>
                </a:solidFill>
                <a:effectLst/>
                <a:latin typeface="Times New Roman" panose="02020603050405020304" pitchFamily="18" charset="0"/>
                <a:cs typeface="Times New Roman" panose="02020603050405020304" pitchFamily="18" charset="0"/>
              </a:rPr>
              <a:t>) to analyze spending patterns across different departments or agencies. Spark's ability to handle large datasets can be utilized to process and aggregate financial data to uncover insights into spending trends or anomalies.</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Geographical Analysis of Awards: Use location-based data (</a:t>
            </a:r>
            <a:r>
              <a:rPr lang="en-US" sz="1600" b="0" i="0" dirty="0" err="1">
                <a:solidFill>
                  <a:srgbClr val="000000"/>
                </a:solidFill>
                <a:effectLst/>
                <a:latin typeface="Times New Roman" panose="02020603050405020304" pitchFamily="18" charset="0"/>
                <a:cs typeface="Times New Roman" panose="02020603050405020304" pitchFamily="18" charset="0"/>
              </a:rPr>
              <a:t>PopCity</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0" i="0" dirty="0" err="1">
                <a:solidFill>
                  <a:srgbClr val="000000"/>
                </a:solidFill>
                <a:effectLst/>
                <a:latin typeface="Times New Roman" panose="02020603050405020304" pitchFamily="18" charset="0"/>
                <a:cs typeface="Times New Roman" panose="02020603050405020304" pitchFamily="18" charset="0"/>
              </a:rPr>
              <a:t>PopState</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0" i="0" dirty="0" err="1">
                <a:solidFill>
                  <a:srgbClr val="000000"/>
                </a:solidFill>
                <a:effectLst/>
                <a:latin typeface="Times New Roman" panose="02020603050405020304" pitchFamily="18" charset="0"/>
                <a:cs typeface="Times New Roman" panose="02020603050405020304" pitchFamily="18" charset="0"/>
              </a:rPr>
              <a:t>CountryCode</a:t>
            </a:r>
            <a:r>
              <a:rPr lang="en-US" sz="1600" b="0" i="0" dirty="0">
                <a:solidFill>
                  <a:srgbClr val="000000"/>
                </a:solidFill>
                <a:effectLst/>
                <a:latin typeface="Times New Roman" panose="02020603050405020304" pitchFamily="18" charset="0"/>
                <a:cs typeface="Times New Roman" panose="02020603050405020304" pitchFamily="18" charset="0"/>
              </a:rPr>
              <a:t>) to perform a geographical analysis of where awards are being distributed. This can involve mapping the data and using Spark's capabilities to handle geospatial data for insights into regional disparities or concentrations.</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Predictive Modeling for Award Amounts: Use the historical data to build predictive models for future award amounts (Award$). This could involve using Spark's machine learning libraries to predict the size of awards based on factors like department, NAICS code, and location. give detailed pyspark code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266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1619-A8C8-E53D-E9F5-70FB1A6E7645}"/>
              </a:ext>
            </a:extLst>
          </p:cNvPr>
          <p:cNvSpPr>
            <a:spLocks noGrp="1"/>
          </p:cNvSpPr>
          <p:nvPr>
            <p:ph type="title"/>
          </p:nvPr>
        </p:nvSpPr>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ANALYSIS METHODS</a:t>
            </a:r>
          </a:p>
        </p:txBody>
      </p:sp>
      <p:sp>
        <p:nvSpPr>
          <p:cNvPr id="3" name="TextBox 2">
            <a:extLst>
              <a:ext uri="{FF2B5EF4-FFF2-40B4-BE49-F238E27FC236}">
                <a16:creationId xmlns:a16="http://schemas.microsoft.com/office/drawing/2014/main" id="{3279B615-D7E6-C928-6814-F9E0F283A6F6}"/>
              </a:ext>
            </a:extLst>
          </p:cNvPr>
          <p:cNvSpPr txBox="1"/>
          <p:nvPr/>
        </p:nvSpPr>
        <p:spPr>
          <a:xfrm>
            <a:off x="701040" y="1737360"/>
            <a:ext cx="1078992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analysis typically involves processing and analyzing large volumes of data to identify patterns, trends, and preferences of users. The data includes information such as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Notice Id, TitleSol#, Department/Ind.Agency, CGAC, Sub-Tier, FPDS Code, Office, AAC Code, PostedDate, Type, BaseType, ArchiveType, ArchiveDate</a:t>
            </a:r>
            <a:r>
              <a:rPr lang="en-US" dirty="0">
                <a:latin typeface="Times New Roman" panose="02020603050405020304" pitchFamily="18" charset="0"/>
                <a:cs typeface="Times New Roman" panose="02020603050405020304" pitchFamily="18" charset="0"/>
              </a:rPr>
              <a:t> etc.</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like Python and libraries for data manipulation, analysis, and visualizations like pyspark, pandas, NumPy, seaborn, folium, and matplotlib are frequently utilized tools for data analysis.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context of our Contract opportunities analysis we have used methods like data processing, data cleaning, data visualization and we have also used machine learning algorithms like Random forest, logistic regression and Decision trees.</a:t>
            </a:r>
          </a:p>
        </p:txBody>
      </p:sp>
    </p:spTree>
    <p:extLst>
      <p:ext uri="{BB962C8B-B14F-4D97-AF65-F5344CB8AC3E}">
        <p14:creationId xmlns:p14="http://schemas.microsoft.com/office/powerpoint/2010/main" val="38305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8E9A-1632-C6B0-8E82-FA94E5F6AE20}"/>
              </a:ext>
            </a:extLst>
          </p:cNvPr>
          <p:cNvSpPr>
            <a:spLocks noGrp="1"/>
          </p:cNvSpPr>
          <p:nvPr>
            <p:ph type="title"/>
          </p:nvPr>
        </p:nvSpPr>
        <p:spPr>
          <a:xfrm>
            <a:off x="838200" y="357477"/>
            <a:ext cx="10515600" cy="66675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RESULTS AND VISUALS</a:t>
            </a:r>
          </a:p>
        </p:txBody>
      </p:sp>
      <p:sp>
        <p:nvSpPr>
          <p:cNvPr id="6" name="TextBox 5">
            <a:extLst>
              <a:ext uri="{FF2B5EF4-FFF2-40B4-BE49-F238E27FC236}">
                <a16:creationId xmlns:a16="http://schemas.microsoft.com/office/drawing/2014/main" id="{B6CBC76B-5B9C-5304-E841-8766C94079C1}"/>
              </a:ext>
            </a:extLst>
          </p:cNvPr>
          <p:cNvSpPr txBox="1"/>
          <p:nvPr/>
        </p:nvSpPr>
        <p:spPr>
          <a:xfrm>
            <a:off x="838200" y="1838228"/>
            <a:ext cx="11280808" cy="584775"/>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top 10 departments sorted with respect to opportunities count. It can be seen that Department of Defense has the highest no. of opportunities.</a:t>
            </a:r>
          </a:p>
        </p:txBody>
      </p:sp>
      <p:sp>
        <p:nvSpPr>
          <p:cNvPr id="7" name="TextBox 6">
            <a:extLst>
              <a:ext uri="{FF2B5EF4-FFF2-40B4-BE49-F238E27FC236}">
                <a16:creationId xmlns:a16="http://schemas.microsoft.com/office/drawing/2014/main" id="{D23C62ED-68A5-4999-6D5A-53394D8572D0}"/>
              </a:ext>
            </a:extLst>
          </p:cNvPr>
          <p:cNvSpPr txBox="1"/>
          <p:nvPr/>
        </p:nvSpPr>
        <p:spPr>
          <a:xfrm>
            <a:off x="1213585" y="1394703"/>
            <a:ext cx="54671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1.</a:t>
            </a:r>
          </a:p>
        </p:txBody>
      </p:sp>
      <p:pic>
        <p:nvPicPr>
          <p:cNvPr id="9" name="Picture 8">
            <a:extLst>
              <a:ext uri="{FF2B5EF4-FFF2-40B4-BE49-F238E27FC236}">
                <a16:creationId xmlns:a16="http://schemas.microsoft.com/office/drawing/2014/main" id="{9CEBB8C6-4476-717A-8DD6-CD4B369B9BAC}"/>
              </a:ext>
            </a:extLst>
          </p:cNvPr>
          <p:cNvPicPr>
            <a:picLocks noChangeAspect="1"/>
          </p:cNvPicPr>
          <p:nvPr/>
        </p:nvPicPr>
        <p:blipFill>
          <a:blip r:embed="rId2"/>
          <a:stretch>
            <a:fillRect/>
          </a:stretch>
        </p:blipFill>
        <p:spPr>
          <a:xfrm>
            <a:off x="2512194" y="2484996"/>
            <a:ext cx="7155049" cy="3755539"/>
          </a:xfrm>
          <a:prstGeom prst="rect">
            <a:avLst/>
          </a:prstGeom>
        </p:spPr>
      </p:pic>
    </p:spTree>
    <p:extLst>
      <p:ext uri="{BB962C8B-B14F-4D97-AF65-F5344CB8AC3E}">
        <p14:creationId xmlns:p14="http://schemas.microsoft.com/office/powerpoint/2010/main" val="9263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E6612-3393-8FA0-6D5D-73FFC3283D93}"/>
              </a:ext>
            </a:extLst>
          </p:cNvPr>
          <p:cNvPicPr>
            <a:picLocks noChangeAspect="1"/>
          </p:cNvPicPr>
          <p:nvPr/>
        </p:nvPicPr>
        <p:blipFill>
          <a:blip r:embed="rId2"/>
          <a:stretch>
            <a:fillRect/>
          </a:stretch>
        </p:blipFill>
        <p:spPr>
          <a:xfrm>
            <a:off x="914400" y="302122"/>
            <a:ext cx="5895988" cy="2978100"/>
          </a:xfrm>
          <a:prstGeom prst="rect">
            <a:avLst/>
          </a:prstGeom>
        </p:spPr>
      </p:pic>
      <p:sp>
        <p:nvSpPr>
          <p:cNvPr id="5" name="TextBox 4">
            <a:extLst>
              <a:ext uri="{FF2B5EF4-FFF2-40B4-BE49-F238E27FC236}">
                <a16:creationId xmlns:a16="http://schemas.microsoft.com/office/drawing/2014/main" id="{F68DAA1B-7EE5-0A2D-B982-B72D89DD5DB2}"/>
              </a:ext>
            </a:extLst>
          </p:cNvPr>
          <p:cNvSpPr txBox="1"/>
          <p:nvPr/>
        </p:nvSpPr>
        <p:spPr>
          <a:xfrm>
            <a:off x="7382575" y="1040943"/>
            <a:ext cx="4331370" cy="1077218"/>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top 10 Types of opportunities sorted with respect to opportunities count. It can be seen that Combined Synopsis/Solicitation has the highest no.of opportunities.</a:t>
            </a:r>
          </a:p>
        </p:txBody>
      </p:sp>
      <p:sp>
        <p:nvSpPr>
          <p:cNvPr id="9" name="TextBox 8">
            <a:extLst>
              <a:ext uri="{FF2B5EF4-FFF2-40B4-BE49-F238E27FC236}">
                <a16:creationId xmlns:a16="http://schemas.microsoft.com/office/drawing/2014/main" id="{80428CB0-03AA-2EA0-52A5-3A5960FB7F91}"/>
              </a:ext>
            </a:extLst>
          </p:cNvPr>
          <p:cNvSpPr txBox="1"/>
          <p:nvPr/>
        </p:nvSpPr>
        <p:spPr>
          <a:xfrm>
            <a:off x="6096000" y="4432781"/>
            <a:ext cx="3977640" cy="830997"/>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the count of opportunities by state. It can be seen that Virginia has the highest no.of opportunities.</a:t>
            </a:r>
          </a:p>
        </p:txBody>
      </p:sp>
      <p:pic>
        <p:nvPicPr>
          <p:cNvPr id="12" name="Picture 11">
            <a:extLst>
              <a:ext uri="{FF2B5EF4-FFF2-40B4-BE49-F238E27FC236}">
                <a16:creationId xmlns:a16="http://schemas.microsoft.com/office/drawing/2014/main" id="{644FFEC5-9104-4157-8B63-A8B2F0B64EFB}"/>
              </a:ext>
            </a:extLst>
          </p:cNvPr>
          <p:cNvPicPr>
            <a:picLocks noChangeAspect="1"/>
          </p:cNvPicPr>
          <p:nvPr/>
        </p:nvPicPr>
        <p:blipFill>
          <a:blip r:embed="rId3"/>
          <a:stretch>
            <a:fillRect/>
          </a:stretch>
        </p:blipFill>
        <p:spPr>
          <a:xfrm>
            <a:off x="1087655" y="3429000"/>
            <a:ext cx="4806215" cy="3293424"/>
          </a:xfrm>
          <a:prstGeom prst="rect">
            <a:avLst/>
          </a:prstGeom>
        </p:spPr>
      </p:pic>
    </p:spTree>
    <p:extLst>
      <p:ext uri="{BB962C8B-B14F-4D97-AF65-F5344CB8AC3E}">
        <p14:creationId xmlns:p14="http://schemas.microsoft.com/office/powerpoint/2010/main" val="104016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FE7DF-E77D-D7CF-5EFF-C95CC5C51E1C}"/>
              </a:ext>
            </a:extLst>
          </p:cNvPr>
          <p:cNvSpPr txBox="1"/>
          <p:nvPr/>
        </p:nvSpPr>
        <p:spPr>
          <a:xfrm>
            <a:off x="818147" y="259882"/>
            <a:ext cx="398485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2.</a:t>
            </a:r>
          </a:p>
        </p:txBody>
      </p:sp>
      <p:sp>
        <p:nvSpPr>
          <p:cNvPr id="6" name="TextBox 5">
            <a:extLst>
              <a:ext uri="{FF2B5EF4-FFF2-40B4-BE49-F238E27FC236}">
                <a16:creationId xmlns:a16="http://schemas.microsoft.com/office/drawing/2014/main" id="{EA1EAA73-9417-7EC1-6551-DEA2F57C597E}"/>
              </a:ext>
            </a:extLst>
          </p:cNvPr>
          <p:cNvSpPr txBox="1"/>
          <p:nvPr/>
        </p:nvSpPr>
        <p:spPr>
          <a:xfrm>
            <a:off x="661736" y="4495940"/>
            <a:ext cx="4458904"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Plot representing the different departments sorted according to their award amounts. It can be seen that General services Administration has the highest total award amount.</a:t>
            </a:r>
          </a:p>
        </p:txBody>
      </p:sp>
      <p:pic>
        <p:nvPicPr>
          <p:cNvPr id="8" name="Picture 7">
            <a:extLst>
              <a:ext uri="{FF2B5EF4-FFF2-40B4-BE49-F238E27FC236}">
                <a16:creationId xmlns:a16="http://schemas.microsoft.com/office/drawing/2014/main" id="{7A794720-833A-E163-EF88-0827AC20617B}"/>
              </a:ext>
            </a:extLst>
          </p:cNvPr>
          <p:cNvPicPr>
            <a:picLocks noChangeAspect="1"/>
          </p:cNvPicPr>
          <p:nvPr/>
        </p:nvPicPr>
        <p:blipFill>
          <a:blip r:embed="rId2"/>
          <a:stretch>
            <a:fillRect/>
          </a:stretch>
        </p:blipFill>
        <p:spPr>
          <a:xfrm>
            <a:off x="6423335" y="884541"/>
            <a:ext cx="4732009" cy="3611399"/>
          </a:xfrm>
          <a:prstGeom prst="rect">
            <a:avLst/>
          </a:prstGeom>
        </p:spPr>
      </p:pic>
      <p:sp>
        <p:nvSpPr>
          <p:cNvPr id="10" name="TextBox 9">
            <a:extLst>
              <a:ext uri="{FF2B5EF4-FFF2-40B4-BE49-F238E27FC236}">
                <a16:creationId xmlns:a16="http://schemas.microsoft.com/office/drawing/2014/main" id="{34A0BA36-B632-A7FD-10A5-A01FE5FB1522}"/>
              </a:ext>
            </a:extLst>
          </p:cNvPr>
          <p:cNvSpPr txBox="1"/>
          <p:nvPr/>
        </p:nvSpPr>
        <p:spPr>
          <a:xfrm>
            <a:off x="6179689" y="4557495"/>
            <a:ext cx="5219299" cy="156966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As observed in the previous plot we can see the general services administration has the highest award amount so we considered the general service administration department and depicted the highest award amount for each month in that particular department. we can see that April has the highest award amount recorded.</a:t>
            </a:r>
          </a:p>
        </p:txBody>
      </p:sp>
      <p:pic>
        <p:nvPicPr>
          <p:cNvPr id="12" name="Picture 11">
            <a:extLst>
              <a:ext uri="{FF2B5EF4-FFF2-40B4-BE49-F238E27FC236}">
                <a16:creationId xmlns:a16="http://schemas.microsoft.com/office/drawing/2014/main" id="{7CFCF0A4-0C62-A0FE-8F62-20B32C119D3C}"/>
              </a:ext>
            </a:extLst>
          </p:cNvPr>
          <p:cNvPicPr>
            <a:picLocks noChangeAspect="1"/>
          </p:cNvPicPr>
          <p:nvPr/>
        </p:nvPicPr>
        <p:blipFill>
          <a:blip r:embed="rId3"/>
          <a:stretch>
            <a:fillRect/>
          </a:stretch>
        </p:blipFill>
        <p:spPr>
          <a:xfrm>
            <a:off x="818147" y="1284842"/>
            <a:ext cx="5067146" cy="2492709"/>
          </a:xfrm>
          <a:prstGeom prst="rect">
            <a:avLst/>
          </a:prstGeom>
        </p:spPr>
      </p:pic>
    </p:spTree>
    <p:extLst>
      <p:ext uri="{BB962C8B-B14F-4D97-AF65-F5344CB8AC3E}">
        <p14:creationId xmlns:p14="http://schemas.microsoft.com/office/powerpoint/2010/main" val="16981870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261</TotalTime>
  <Words>1172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Opportunity Insights 2023: Unveiling Trends from Archived Data</vt:lpstr>
      <vt:lpstr>INTRODUCTION TO DATASET</vt:lpstr>
      <vt:lpstr>PowerPoint Presentation</vt:lpstr>
      <vt:lpstr>FEATURES OF THE DATASET</vt:lpstr>
      <vt:lpstr>PROBLEM STATEMENT</vt:lpstr>
      <vt:lpstr>ANALYSIS METHODS</vt:lpstr>
      <vt:lpstr>RESULTS AND VISUALS</vt:lpstr>
      <vt:lpstr>PowerPoint Presentation</vt:lpstr>
      <vt:lpstr>PowerPoint Presentation</vt:lpstr>
      <vt:lpstr>PowerPoint Presentation</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Opportunity Insights 2023: Unveiling Trends from Archived Data</dc:title>
  <dc:creator>Divya Balaji</dc:creator>
  <cp:lastModifiedBy>Divya Balaji</cp:lastModifiedBy>
  <cp:revision>1</cp:revision>
  <dcterms:created xsi:type="dcterms:W3CDTF">2023-12-12T19:10:24Z</dcterms:created>
  <dcterms:modified xsi:type="dcterms:W3CDTF">2023-12-12T23:31:45Z</dcterms:modified>
</cp:coreProperties>
</file>