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  <p:embeddedFont>
      <p:font typeface="Merriweather SemiBold"/>
      <p:regular r:id="rId17"/>
      <p:bold r:id="rId18"/>
      <p:italic r:id="rId19"/>
      <p:boldItalic r:id="rId20"/>
    </p:embeddedFont>
    <p:embeddedFont>
      <p:font typeface="Merriweather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SemiBold-boldItalic.fntdata"/><Relationship Id="rId11" Type="http://schemas.openxmlformats.org/officeDocument/2006/relationships/font" Target="fonts/Nunito-regular.fntdata"/><Relationship Id="rId22" Type="http://schemas.openxmlformats.org/officeDocument/2006/relationships/font" Target="fonts/Merriweather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ExtraBold-bold.fntdata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MerriweatherSemiBold-regular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SemiBold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5a9a3e8cd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65a9a3e8cd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5a9a3e8cd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65a9a3e8cd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65a9a3e8c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65a9a3e8c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5a9a3e8cd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65a9a3e8cd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Merriweather ExtraBold"/>
                <a:ea typeface="Merriweather ExtraBold"/>
                <a:cs typeface="Merriweather ExtraBold"/>
                <a:sym typeface="Merriweather ExtraBold"/>
              </a:rPr>
              <a:t>Data  Visualisation using power BI</a:t>
            </a:r>
            <a:endParaRPr b="0">
              <a:latin typeface="Merriweather ExtraBold"/>
              <a:ea typeface="Merriweather ExtraBold"/>
              <a:cs typeface="Merriweather ExtraBold"/>
              <a:sym typeface="Merriweather ExtraBold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Batch SVT/DAINT/2025/06/BO9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SoulVibe Intern as DataAnalyst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93575" y="2736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Merriweather ExtraBold"/>
                <a:ea typeface="Merriweather ExtraBold"/>
                <a:cs typeface="Merriweather ExtraBold"/>
                <a:sym typeface="Merriweather ExtraBold"/>
              </a:rPr>
              <a:t>     </a:t>
            </a:r>
            <a:r>
              <a:rPr b="0" lang="en-GB">
                <a:latin typeface="Merriweather ExtraBold"/>
                <a:ea typeface="Merriweather ExtraBold"/>
                <a:cs typeface="Merriweather ExtraBold"/>
                <a:sym typeface="Merriweather ExtraBold"/>
              </a:rPr>
              <a:t>Demographic Overview</a:t>
            </a:r>
            <a:endParaRPr b="0">
              <a:latin typeface="Merriweather ExtraBold"/>
              <a:ea typeface="Merriweather ExtraBold"/>
              <a:cs typeface="Merriweather ExtraBold"/>
              <a:sym typeface="Merriweather ExtraBold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 title="Screenshot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00" y="1060450"/>
            <a:ext cx="7906801" cy="418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05675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Merriweather ExtraBold"/>
                <a:ea typeface="Merriweather ExtraBold"/>
                <a:cs typeface="Merriweather ExtraBold"/>
                <a:sym typeface="Merriweather ExtraBold"/>
              </a:rPr>
              <a:t>                  Income Analysis</a:t>
            </a:r>
            <a:endParaRPr b="0">
              <a:latin typeface="Merriweather ExtraBold"/>
              <a:ea typeface="Merriweather ExtraBold"/>
              <a:cs typeface="Merriweather ExtraBold"/>
              <a:sym typeface="Merriweather ExtraBold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 title="Screenshot 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50" y="634475"/>
            <a:ext cx="7983474" cy="37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271575"/>
            <a:ext cx="70305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Merriweather ExtraBold"/>
                <a:ea typeface="Merriweather ExtraBold"/>
                <a:cs typeface="Merriweather ExtraBold"/>
                <a:sym typeface="Merriweather ExtraBold"/>
              </a:rPr>
              <a:t>   Experiences &amp; Dependents</a:t>
            </a:r>
            <a:endParaRPr b="0">
              <a:latin typeface="Merriweather ExtraBold"/>
              <a:ea typeface="Merriweather ExtraBold"/>
              <a:cs typeface="Merriweather ExtraBold"/>
              <a:sym typeface="Merriweather ExtraBold"/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 title="Screenshot (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75" y="950075"/>
            <a:ext cx="8663373" cy="397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Merriweather ExtraBold"/>
                <a:ea typeface="Merriweather ExtraBold"/>
                <a:cs typeface="Merriweather ExtraBold"/>
                <a:sym typeface="Merriweather ExtraBold"/>
              </a:rPr>
              <a:t>Conclusion:</a:t>
            </a:r>
            <a:endParaRPr b="0">
              <a:latin typeface="Merriweather ExtraBold"/>
              <a:ea typeface="Merriweather ExtraBold"/>
              <a:cs typeface="Merriweather ExtraBold"/>
              <a:sym typeface="Merriweather ExtraBold"/>
            </a:endParaRPr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265575"/>
            <a:ext cx="70305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Merriweather SemiBold"/>
                <a:ea typeface="Merriweather SemiBold"/>
                <a:cs typeface="Merriweather SemiBold"/>
                <a:sym typeface="Merriweather SemiBold"/>
              </a:rPr>
              <a:t>Enabled Dynamic filtering.</a:t>
            </a:r>
            <a:endParaRPr sz="1800">
              <a:latin typeface="Merriweather SemiBold"/>
              <a:ea typeface="Merriweather SemiBold"/>
              <a:cs typeface="Merriweather SemiBold"/>
              <a:sym typeface="Merriweather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latin typeface="Merriweather SemiBold"/>
                <a:ea typeface="Merriweather SemiBold"/>
                <a:cs typeface="Merriweather SemiBold"/>
                <a:sym typeface="Merriweather SemiBold"/>
              </a:rPr>
              <a:t>Presented multi perspective insights on dataset.</a:t>
            </a:r>
            <a:endParaRPr sz="1800">
              <a:latin typeface="Merriweather SemiBold"/>
              <a:ea typeface="Merriweather SemiBold"/>
              <a:cs typeface="Merriweather SemiBold"/>
              <a:sym typeface="Merriweather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latin typeface="Merriweather SemiBold"/>
                <a:ea typeface="Merriweather SemiBold"/>
                <a:cs typeface="Merriweather SemiBold"/>
                <a:sym typeface="Merriweather SemiBold"/>
              </a:rPr>
              <a:t>As a result , a analysed professional dashboard ready for </a:t>
            </a:r>
            <a:r>
              <a:rPr lang="en-GB" sz="1800">
                <a:latin typeface="Merriweather SemiBold"/>
                <a:ea typeface="Merriweather SemiBold"/>
                <a:cs typeface="Merriweather SemiBold"/>
                <a:sym typeface="Merriweather SemiBold"/>
              </a:rPr>
              <a:t>business</a:t>
            </a:r>
            <a:r>
              <a:rPr lang="en-GB" sz="1800">
                <a:latin typeface="Merriweather SemiBold"/>
                <a:ea typeface="Merriweather SemiBold"/>
                <a:cs typeface="Merriweather SemiBold"/>
                <a:sym typeface="Merriweather SemiBold"/>
              </a:rPr>
              <a:t> use.</a:t>
            </a:r>
            <a:endParaRPr sz="1800">
              <a:latin typeface="Merriweather SemiBold"/>
              <a:ea typeface="Merriweather SemiBold"/>
              <a:cs typeface="Merriweather SemiBold"/>
              <a:sym typeface="Merriweather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latin typeface="Merriweather SemiBold"/>
                <a:ea typeface="Merriweather SemiBold"/>
                <a:cs typeface="Merriweather SemiBold"/>
                <a:sym typeface="Merriweather SemiBold"/>
              </a:rPr>
              <a:t>This projects helps me to work with practical insights of skills for data analysis.</a:t>
            </a:r>
            <a:endParaRPr sz="1800">
              <a:latin typeface="Merriweather SemiBold"/>
              <a:ea typeface="Merriweather SemiBold"/>
              <a:cs typeface="Merriweather SemiBold"/>
              <a:sym typeface="Merriweather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latin typeface="Merriweather SemiBold"/>
                <a:ea typeface="Merriweather SemiBold"/>
                <a:cs typeface="Merriweather SemiBold"/>
                <a:sym typeface="Merriweather SemiBold"/>
              </a:rPr>
              <a:t>Helps me to do Real </a:t>
            </a:r>
            <a:r>
              <a:rPr lang="en-GB" sz="1800">
                <a:latin typeface="Merriweather SemiBold"/>
                <a:ea typeface="Merriweather SemiBold"/>
                <a:cs typeface="Merriweather SemiBold"/>
                <a:sym typeface="Merriweather SemiBold"/>
              </a:rPr>
              <a:t>world applications using interactive tools of powerBI.</a:t>
            </a:r>
            <a:endParaRPr sz="1800">
              <a:latin typeface="Merriweather SemiBold"/>
              <a:ea typeface="Merriweather SemiBold"/>
              <a:cs typeface="Merriweather SemiBold"/>
              <a:sym typeface="Merriweathe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