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1" r:id="rId5"/>
    <p:sldId id="290" r:id="rId6"/>
    <p:sldId id="282" r:id="rId7"/>
    <p:sldId id="291" r:id="rId8"/>
    <p:sldId id="283" r:id="rId9"/>
    <p:sldId id="293" r:id="rId10"/>
    <p:sldId id="294" r:id="rId11"/>
    <p:sldId id="295" r:id="rId12"/>
    <p:sldId id="284" r:id="rId13"/>
    <p:sldId id="292" r:id="rId14"/>
    <p:sldId id="285" r:id="rId15"/>
    <p:sldId id="288" r:id="rId16"/>
    <p:sldId id="289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851648" cy="1828800"/>
          </a:xfrm>
        </p:spPr>
        <p:txBody>
          <a:bodyPr/>
          <a:lstStyle/>
          <a:p>
            <a:pPr algn="ctr"/>
            <a:r>
              <a:rPr lang="en-IN" smtClean="0"/>
              <a:t>ER </a:t>
            </a:r>
            <a:r>
              <a:rPr lang="en-IN" dirty="0" smtClean="0"/>
              <a:t>to Relational Model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S. RENUKA DEVI</a:t>
            </a:r>
          </a:p>
          <a:p>
            <a:pPr algn="ctr"/>
            <a:r>
              <a:rPr lang="en-IN" dirty="0"/>
              <a:t>Associate </a:t>
            </a:r>
            <a:r>
              <a:rPr lang="en-IN" dirty="0" err="1"/>
              <a:t>Profesor</a:t>
            </a:r>
            <a:endParaRPr lang="en-IN" dirty="0"/>
          </a:p>
          <a:p>
            <a:pPr algn="ctr"/>
            <a:r>
              <a:rPr lang="en-IN" dirty="0"/>
              <a:t>SCSE</a:t>
            </a:r>
          </a:p>
          <a:p>
            <a:pPr algn="ctr"/>
            <a:r>
              <a:rPr lang="en-IN" dirty="0"/>
              <a:t>VIT Chennai Campus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5400" b="1" dirty="0"/>
              <a:t>Mapping of Binary 1:1 Relationship Types (</a:t>
            </a:r>
            <a:r>
              <a:rPr lang="en-IN" sz="5400" b="1" dirty="0" err="1"/>
              <a:t>Contd</a:t>
            </a:r>
            <a:r>
              <a:rPr lang="en-IN" sz="5400" b="1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Merged Relationship Approach</a:t>
            </a:r>
          </a:p>
          <a:p>
            <a:r>
              <a:rPr lang="en-IN" dirty="0" smtClean="0"/>
              <a:t>An </a:t>
            </a:r>
            <a:r>
              <a:rPr lang="en-IN" dirty="0"/>
              <a:t>alternative mapping of a 1:1 </a:t>
            </a:r>
            <a:r>
              <a:rPr lang="en-IN" dirty="0" smtClean="0"/>
              <a:t>relationship </a:t>
            </a:r>
            <a:endParaRPr lang="en-IN" dirty="0"/>
          </a:p>
          <a:p>
            <a:r>
              <a:rPr lang="en-IN" dirty="0" smtClean="0"/>
              <a:t>merge </a:t>
            </a:r>
            <a:r>
              <a:rPr lang="en-IN" dirty="0"/>
              <a:t>the two entity types and the relationship into a single </a:t>
            </a:r>
            <a:r>
              <a:rPr lang="en-IN" dirty="0" smtClean="0"/>
              <a:t>relation</a:t>
            </a:r>
            <a:endParaRPr lang="en-IN" dirty="0"/>
          </a:p>
          <a:p>
            <a:r>
              <a:rPr lang="en-IN" dirty="0"/>
              <a:t>This is possible when </a:t>
            </a:r>
            <a:r>
              <a:rPr lang="en-IN" i="1" dirty="0"/>
              <a:t>both participations are </a:t>
            </a:r>
            <a:r>
              <a:rPr lang="en-IN" i="1" dirty="0" smtClean="0"/>
              <a:t>total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55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5400" b="1" dirty="0"/>
              <a:t>Mapping of Binary 1:1 Relationship Types (</a:t>
            </a:r>
            <a:r>
              <a:rPr lang="en-IN" sz="5400" b="1" dirty="0" err="1"/>
              <a:t>Contd</a:t>
            </a:r>
            <a:r>
              <a:rPr lang="en-IN" sz="5400" b="1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Cross-reference or relationship relation </a:t>
            </a:r>
            <a:r>
              <a:rPr lang="en-IN" b="1" dirty="0" smtClean="0"/>
              <a:t>approach</a:t>
            </a:r>
          </a:p>
          <a:p>
            <a:r>
              <a:rPr lang="en-IN" dirty="0" smtClean="0"/>
              <a:t>set </a:t>
            </a:r>
            <a:r>
              <a:rPr lang="en-IN" dirty="0"/>
              <a:t>up a third relation </a:t>
            </a:r>
            <a:r>
              <a:rPr lang="en-IN" i="1" dirty="0"/>
              <a:t>R </a:t>
            </a:r>
            <a:r>
              <a:rPr lang="en-IN" dirty="0"/>
              <a:t>for the purpose of cross-referencing the </a:t>
            </a:r>
            <a:r>
              <a:rPr lang="en-IN" dirty="0" smtClean="0"/>
              <a:t>primary keys </a:t>
            </a:r>
            <a:r>
              <a:rPr lang="en-IN" dirty="0"/>
              <a:t>of the two relations </a:t>
            </a:r>
            <a:r>
              <a:rPr lang="en-IN" i="1" dirty="0"/>
              <a:t>S </a:t>
            </a:r>
            <a:r>
              <a:rPr lang="en-IN" dirty="0"/>
              <a:t>and </a:t>
            </a:r>
            <a:r>
              <a:rPr lang="en-IN" i="1" dirty="0"/>
              <a:t>T </a:t>
            </a:r>
            <a:r>
              <a:rPr lang="en-IN" dirty="0"/>
              <a:t>representing the entity </a:t>
            </a:r>
            <a:r>
              <a:rPr lang="en-IN" dirty="0" smtClean="0"/>
              <a:t>types</a:t>
            </a:r>
          </a:p>
          <a:p>
            <a:r>
              <a:rPr lang="en-IN" dirty="0" smtClean="0"/>
              <a:t>The </a:t>
            </a:r>
            <a:r>
              <a:rPr lang="en-IN" dirty="0"/>
              <a:t>relation </a:t>
            </a:r>
            <a:r>
              <a:rPr lang="en-IN" i="1" dirty="0"/>
              <a:t>R </a:t>
            </a:r>
            <a:r>
              <a:rPr lang="en-IN" dirty="0" smtClean="0"/>
              <a:t>is called </a:t>
            </a:r>
            <a:r>
              <a:rPr lang="en-IN" dirty="0"/>
              <a:t>a </a:t>
            </a:r>
            <a:r>
              <a:rPr lang="en-IN" b="1" dirty="0"/>
              <a:t>relationship relation </a:t>
            </a:r>
            <a:r>
              <a:rPr lang="en-IN" dirty="0"/>
              <a:t>(or sometimes a </a:t>
            </a:r>
            <a:r>
              <a:rPr lang="en-IN" b="1" dirty="0"/>
              <a:t>lookup table</a:t>
            </a:r>
            <a:r>
              <a:rPr lang="en-IN" dirty="0" smtClean="0"/>
              <a:t>)</a:t>
            </a:r>
          </a:p>
          <a:p>
            <a:r>
              <a:rPr lang="en-IN" dirty="0" smtClean="0"/>
              <a:t> </a:t>
            </a:r>
            <a:r>
              <a:rPr lang="en-IN" dirty="0"/>
              <a:t>The relation </a:t>
            </a:r>
            <a:r>
              <a:rPr lang="en-IN" i="1" dirty="0"/>
              <a:t>R </a:t>
            </a:r>
            <a:r>
              <a:rPr lang="en-IN" dirty="0"/>
              <a:t>will include the primary key </a:t>
            </a:r>
            <a:r>
              <a:rPr lang="en-IN" dirty="0" smtClean="0"/>
              <a:t>attributes of </a:t>
            </a:r>
            <a:r>
              <a:rPr lang="en-IN" i="1" dirty="0"/>
              <a:t>S </a:t>
            </a:r>
            <a:r>
              <a:rPr lang="en-IN" dirty="0"/>
              <a:t>and </a:t>
            </a:r>
            <a:r>
              <a:rPr lang="en-IN" i="1" dirty="0"/>
              <a:t>T </a:t>
            </a:r>
            <a:r>
              <a:rPr lang="en-IN" dirty="0"/>
              <a:t>as foreign keys to </a:t>
            </a:r>
            <a:r>
              <a:rPr lang="en-IN" i="1" dirty="0"/>
              <a:t>S </a:t>
            </a:r>
            <a:r>
              <a:rPr lang="en-IN" dirty="0"/>
              <a:t>and </a:t>
            </a:r>
            <a:r>
              <a:rPr lang="en-IN" i="1" dirty="0" smtClean="0"/>
              <a:t>T</a:t>
            </a:r>
          </a:p>
          <a:p>
            <a:r>
              <a:rPr lang="en-IN" dirty="0" smtClean="0"/>
              <a:t>The </a:t>
            </a:r>
            <a:r>
              <a:rPr lang="en-IN" dirty="0"/>
              <a:t>primary key of </a:t>
            </a:r>
            <a:r>
              <a:rPr lang="en-IN" i="1" dirty="0"/>
              <a:t>R </a:t>
            </a:r>
            <a:r>
              <a:rPr lang="en-IN" dirty="0"/>
              <a:t>will be one of </a:t>
            </a:r>
            <a:r>
              <a:rPr lang="en-IN" dirty="0" smtClean="0"/>
              <a:t>the two </a:t>
            </a:r>
            <a:r>
              <a:rPr lang="en-IN" dirty="0"/>
              <a:t>foreign </a:t>
            </a:r>
            <a:r>
              <a:rPr lang="en-IN" dirty="0" smtClean="0"/>
              <a:t>keys</a:t>
            </a:r>
          </a:p>
          <a:p>
            <a:r>
              <a:rPr lang="en-IN" dirty="0" smtClean="0"/>
              <a:t>The drawback </a:t>
            </a:r>
            <a:r>
              <a:rPr lang="en-IN" dirty="0"/>
              <a:t>is having an extra </a:t>
            </a:r>
            <a:r>
              <a:rPr lang="en-IN" dirty="0" smtClean="0"/>
              <a:t>relation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33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dirty="0" smtClean="0"/>
              <a:t>4. Mapping </a:t>
            </a:r>
            <a:r>
              <a:rPr lang="en-IN" sz="4000" b="1" dirty="0"/>
              <a:t>of Binary 1:N Relationship Types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each regular </a:t>
            </a:r>
            <a:r>
              <a:rPr lang="en-IN" dirty="0" smtClean="0"/>
              <a:t>binary 1:N </a:t>
            </a:r>
            <a:r>
              <a:rPr lang="en-IN" dirty="0"/>
              <a:t>relationship type </a:t>
            </a:r>
            <a:r>
              <a:rPr lang="en-IN" i="1" dirty="0"/>
              <a:t>R</a:t>
            </a:r>
            <a:r>
              <a:rPr lang="en-IN" dirty="0" smtClean="0"/>
              <a:t>,</a:t>
            </a:r>
          </a:p>
          <a:p>
            <a:pPr lvl="1"/>
            <a:r>
              <a:rPr lang="en-IN" dirty="0" smtClean="0"/>
              <a:t>Identify </a:t>
            </a:r>
            <a:r>
              <a:rPr lang="en-IN" dirty="0"/>
              <a:t>the relation </a:t>
            </a:r>
            <a:r>
              <a:rPr lang="en-IN" i="1" dirty="0"/>
              <a:t>S </a:t>
            </a:r>
            <a:r>
              <a:rPr lang="en-IN" dirty="0"/>
              <a:t>that represents the participating </a:t>
            </a:r>
            <a:r>
              <a:rPr lang="en-IN" dirty="0" smtClean="0"/>
              <a:t>entity type </a:t>
            </a:r>
            <a:r>
              <a:rPr lang="en-IN" dirty="0"/>
              <a:t>at the </a:t>
            </a:r>
            <a:r>
              <a:rPr lang="en-IN" i="1" dirty="0"/>
              <a:t>N-side </a:t>
            </a:r>
            <a:r>
              <a:rPr lang="en-IN" dirty="0"/>
              <a:t>of the relationship </a:t>
            </a:r>
            <a:r>
              <a:rPr lang="en-IN" dirty="0" smtClean="0"/>
              <a:t>type</a:t>
            </a:r>
          </a:p>
          <a:p>
            <a:pPr lvl="1"/>
            <a:r>
              <a:rPr lang="en-IN" dirty="0" smtClean="0"/>
              <a:t>Include the </a:t>
            </a:r>
            <a:r>
              <a:rPr lang="en-IN" dirty="0"/>
              <a:t>primary </a:t>
            </a:r>
            <a:r>
              <a:rPr lang="en-IN" dirty="0" smtClean="0"/>
              <a:t>key of </a:t>
            </a:r>
            <a:r>
              <a:rPr lang="en-IN" dirty="0"/>
              <a:t>the relation </a:t>
            </a:r>
            <a:r>
              <a:rPr lang="en-IN" i="1" dirty="0"/>
              <a:t>T </a:t>
            </a:r>
            <a:r>
              <a:rPr lang="en-IN" dirty="0"/>
              <a:t>that represents the other entity type participating in </a:t>
            </a:r>
            <a:r>
              <a:rPr lang="en-IN" i="1" dirty="0" smtClean="0"/>
              <a:t>R </a:t>
            </a:r>
            <a:r>
              <a:rPr lang="en-IN" dirty="0"/>
              <a:t>as foreign key in </a:t>
            </a:r>
            <a:r>
              <a:rPr lang="en-IN" i="1" dirty="0"/>
              <a:t>S</a:t>
            </a:r>
            <a:endParaRPr lang="en-IN" dirty="0"/>
          </a:p>
          <a:p>
            <a:r>
              <a:rPr lang="en-IN" dirty="0" smtClean="0"/>
              <a:t>Include </a:t>
            </a:r>
            <a:r>
              <a:rPr lang="en-IN" dirty="0"/>
              <a:t>any simple attributes </a:t>
            </a:r>
            <a:r>
              <a:rPr lang="en-IN" dirty="0" smtClean="0"/>
              <a:t>of </a:t>
            </a:r>
            <a:r>
              <a:rPr lang="en-IN" dirty="0"/>
              <a:t>the 1:N relationship type as attributes of </a:t>
            </a:r>
            <a:r>
              <a:rPr lang="en-IN" i="1" dirty="0"/>
              <a:t>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5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/>
              <a:t>Mapping of Binary 1:N Relationship Types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92088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0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dirty="0" smtClean="0"/>
              <a:t>5. </a:t>
            </a:r>
            <a:r>
              <a:rPr lang="en-IN" sz="4000" b="1" dirty="0"/>
              <a:t>Mapping of Binary M:N Relationship Types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For each binary </a:t>
            </a:r>
            <a:r>
              <a:rPr lang="en-IN" dirty="0" smtClean="0"/>
              <a:t>M:N relationship </a:t>
            </a:r>
            <a:r>
              <a:rPr lang="en-IN" dirty="0"/>
              <a:t>type </a:t>
            </a:r>
            <a:r>
              <a:rPr lang="en-IN" i="1" dirty="0" smtClean="0"/>
              <a:t>R</a:t>
            </a:r>
          </a:p>
          <a:p>
            <a:r>
              <a:rPr lang="en-IN" dirty="0" smtClean="0"/>
              <a:t>Create </a:t>
            </a:r>
            <a:r>
              <a:rPr lang="en-IN" dirty="0"/>
              <a:t>a new relation </a:t>
            </a:r>
            <a:r>
              <a:rPr lang="en-IN" i="1" dirty="0"/>
              <a:t>S </a:t>
            </a:r>
            <a:r>
              <a:rPr lang="en-IN" dirty="0"/>
              <a:t>to represent </a:t>
            </a:r>
            <a:r>
              <a:rPr lang="en-IN" i="1" dirty="0" smtClean="0"/>
              <a:t>R</a:t>
            </a:r>
          </a:p>
          <a:p>
            <a:r>
              <a:rPr lang="en-IN" dirty="0" smtClean="0"/>
              <a:t>Include the primary keys of the relations that represent the participating entity types </a:t>
            </a:r>
            <a:r>
              <a:rPr lang="en-IN" dirty="0"/>
              <a:t>as foreign </a:t>
            </a:r>
            <a:r>
              <a:rPr lang="en-IN" dirty="0" smtClean="0"/>
              <a:t>key attributes </a:t>
            </a:r>
            <a:r>
              <a:rPr lang="en-IN" dirty="0"/>
              <a:t>in </a:t>
            </a:r>
            <a:r>
              <a:rPr lang="en-IN" i="1" dirty="0"/>
              <a:t>S </a:t>
            </a:r>
            <a:endParaRPr lang="en-IN" i="1" dirty="0" smtClean="0"/>
          </a:p>
          <a:p>
            <a:r>
              <a:rPr lang="en-IN" dirty="0" smtClean="0"/>
              <a:t>The above </a:t>
            </a:r>
            <a:r>
              <a:rPr lang="en-IN" i="1" dirty="0" smtClean="0"/>
              <a:t>combination </a:t>
            </a:r>
            <a:r>
              <a:rPr lang="en-IN" dirty="0" smtClean="0"/>
              <a:t>will form the primary key of </a:t>
            </a:r>
            <a:r>
              <a:rPr lang="en-IN" i="1" dirty="0" smtClean="0"/>
              <a:t>S</a:t>
            </a:r>
            <a:endParaRPr lang="en-IN" dirty="0"/>
          </a:p>
          <a:p>
            <a:r>
              <a:rPr lang="en-IN" dirty="0" smtClean="0"/>
              <a:t>Also include any simple attributes </a:t>
            </a:r>
            <a:r>
              <a:rPr lang="en-IN" dirty="0"/>
              <a:t>of the M:N relationship </a:t>
            </a:r>
            <a:r>
              <a:rPr lang="en-IN" dirty="0" smtClean="0"/>
              <a:t>type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661248"/>
            <a:ext cx="3240359" cy="87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55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b="1" dirty="0" smtClean="0"/>
              <a:t>6. </a:t>
            </a:r>
            <a:r>
              <a:rPr lang="en-IN" sz="4000" b="1" dirty="0"/>
              <a:t>Mapping of Multivalued Attribute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3583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For each multivalued attribute </a:t>
            </a:r>
            <a:r>
              <a:rPr lang="en-IN" i="1" dirty="0"/>
              <a:t>A</a:t>
            </a:r>
            <a:r>
              <a:rPr lang="en-IN" dirty="0"/>
              <a:t>,</a:t>
            </a:r>
          </a:p>
          <a:p>
            <a:r>
              <a:rPr lang="en-IN" dirty="0"/>
              <a:t>create a new relation </a:t>
            </a:r>
            <a:r>
              <a:rPr lang="en-IN" i="1" dirty="0" smtClean="0"/>
              <a:t>R</a:t>
            </a:r>
            <a:endParaRPr lang="en-IN" dirty="0"/>
          </a:p>
          <a:p>
            <a:r>
              <a:rPr lang="en-IN" dirty="0" smtClean="0"/>
              <a:t>This </a:t>
            </a:r>
            <a:r>
              <a:rPr lang="en-IN" dirty="0"/>
              <a:t>relation </a:t>
            </a:r>
            <a:r>
              <a:rPr lang="en-IN" i="1" dirty="0"/>
              <a:t>R </a:t>
            </a:r>
            <a:r>
              <a:rPr lang="en-IN" dirty="0"/>
              <a:t>will include an attribute corresponding to </a:t>
            </a:r>
            <a:r>
              <a:rPr lang="en-IN" i="1" dirty="0"/>
              <a:t>A</a:t>
            </a:r>
            <a:r>
              <a:rPr lang="en-IN" dirty="0" smtClean="0"/>
              <a:t>, plus </a:t>
            </a:r>
            <a:r>
              <a:rPr lang="en-IN" dirty="0"/>
              <a:t>the primary key attribute </a:t>
            </a:r>
            <a:r>
              <a:rPr lang="en-IN" i="1" dirty="0"/>
              <a:t>K—</a:t>
            </a:r>
            <a:r>
              <a:rPr lang="en-IN" dirty="0"/>
              <a:t>as a foreign key in </a:t>
            </a:r>
            <a:r>
              <a:rPr lang="en-IN" i="1" dirty="0"/>
              <a:t>R—</a:t>
            </a:r>
            <a:r>
              <a:rPr lang="en-IN" dirty="0"/>
              <a:t>of the relation that </a:t>
            </a:r>
            <a:r>
              <a:rPr lang="en-IN" dirty="0" smtClean="0"/>
              <a:t>represents the </a:t>
            </a:r>
            <a:r>
              <a:rPr lang="en-IN" dirty="0"/>
              <a:t>entity type or relationship type that has </a:t>
            </a:r>
            <a:r>
              <a:rPr lang="en-IN" i="1" dirty="0"/>
              <a:t>A </a:t>
            </a:r>
            <a:r>
              <a:rPr lang="en-IN" dirty="0"/>
              <a:t>as a multivalued </a:t>
            </a:r>
            <a:r>
              <a:rPr lang="en-IN" dirty="0" smtClean="0"/>
              <a:t>attribute</a:t>
            </a:r>
            <a:endParaRPr lang="en-IN" dirty="0"/>
          </a:p>
          <a:p>
            <a:r>
              <a:rPr lang="en-IN" dirty="0" smtClean="0"/>
              <a:t>The primary </a:t>
            </a:r>
            <a:r>
              <a:rPr lang="en-IN" dirty="0"/>
              <a:t>key of </a:t>
            </a:r>
            <a:r>
              <a:rPr lang="en-IN" i="1" dirty="0"/>
              <a:t>R </a:t>
            </a:r>
            <a:r>
              <a:rPr lang="en-IN" dirty="0"/>
              <a:t>is the combination of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 smtClean="0"/>
              <a:t>K</a:t>
            </a:r>
          </a:p>
          <a:p>
            <a:r>
              <a:rPr lang="en-IN" dirty="0" smtClean="0"/>
              <a:t> </a:t>
            </a:r>
            <a:r>
              <a:rPr lang="en-IN" dirty="0"/>
              <a:t>If the multivalued attribute is composite</a:t>
            </a:r>
            <a:r>
              <a:rPr lang="en-IN" dirty="0" smtClean="0"/>
              <a:t>, we </a:t>
            </a:r>
            <a:r>
              <a:rPr lang="en-IN" dirty="0"/>
              <a:t>include its simple </a:t>
            </a:r>
            <a:r>
              <a:rPr lang="en-IN" dirty="0" smtClean="0"/>
              <a:t>components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517232"/>
            <a:ext cx="3528392" cy="89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55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dirty="0" smtClean="0"/>
              <a:t>7. </a:t>
            </a:r>
            <a:r>
              <a:rPr lang="en-IN" sz="4000" b="1" dirty="0"/>
              <a:t>Mapping of N-</a:t>
            </a:r>
            <a:r>
              <a:rPr lang="en-IN" sz="4000" b="1" dirty="0" err="1"/>
              <a:t>ary</a:t>
            </a:r>
            <a:r>
              <a:rPr lang="en-IN" sz="4000" b="1" dirty="0"/>
              <a:t> Relationship Types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For each </a:t>
            </a:r>
            <a:r>
              <a:rPr lang="en-IN" i="1" dirty="0"/>
              <a:t>n</a:t>
            </a:r>
            <a:r>
              <a:rPr lang="en-IN" dirty="0"/>
              <a:t>-</a:t>
            </a:r>
            <a:r>
              <a:rPr lang="en-IN" dirty="0" err="1"/>
              <a:t>ary</a:t>
            </a:r>
            <a:r>
              <a:rPr lang="en-IN" dirty="0"/>
              <a:t> </a:t>
            </a:r>
            <a:r>
              <a:rPr lang="en-IN" dirty="0" smtClean="0"/>
              <a:t>relationship type </a:t>
            </a:r>
            <a:r>
              <a:rPr lang="en-IN" i="1" dirty="0"/>
              <a:t>R</a:t>
            </a:r>
            <a:r>
              <a:rPr lang="en-IN" dirty="0"/>
              <a:t>, where </a:t>
            </a:r>
            <a:r>
              <a:rPr lang="en-IN" i="1" dirty="0"/>
              <a:t>n </a:t>
            </a:r>
            <a:r>
              <a:rPr lang="en-IN" dirty="0"/>
              <a:t>&gt; 2, </a:t>
            </a:r>
            <a:endParaRPr lang="en-IN" dirty="0" smtClean="0"/>
          </a:p>
          <a:p>
            <a:r>
              <a:rPr lang="en-IN" dirty="0"/>
              <a:t>C</a:t>
            </a:r>
            <a:r>
              <a:rPr lang="en-IN" dirty="0" smtClean="0"/>
              <a:t>reate </a:t>
            </a:r>
            <a:r>
              <a:rPr lang="en-IN" dirty="0"/>
              <a:t>a new relation </a:t>
            </a:r>
            <a:r>
              <a:rPr lang="en-IN" i="1" dirty="0"/>
              <a:t>S </a:t>
            </a:r>
            <a:r>
              <a:rPr lang="en-IN" dirty="0"/>
              <a:t>to represent </a:t>
            </a:r>
            <a:r>
              <a:rPr lang="en-IN" i="1" dirty="0" smtClean="0"/>
              <a:t>R</a:t>
            </a:r>
            <a:endParaRPr lang="en-IN" dirty="0"/>
          </a:p>
          <a:p>
            <a:r>
              <a:rPr lang="en-IN" dirty="0" smtClean="0"/>
              <a:t>Include </a:t>
            </a:r>
            <a:r>
              <a:rPr lang="en-IN" dirty="0"/>
              <a:t>as foreign </a:t>
            </a:r>
            <a:r>
              <a:rPr lang="en-IN" dirty="0" smtClean="0"/>
              <a:t>key attributes </a:t>
            </a:r>
            <a:r>
              <a:rPr lang="en-IN" dirty="0"/>
              <a:t>in </a:t>
            </a:r>
            <a:r>
              <a:rPr lang="en-IN" i="1" dirty="0" smtClean="0"/>
              <a:t>S, </a:t>
            </a:r>
            <a:r>
              <a:rPr lang="en-IN" dirty="0"/>
              <a:t>the primary keys of the relations that represent the </a:t>
            </a:r>
            <a:r>
              <a:rPr lang="en-IN" dirty="0" smtClean="0"/>
              <a:t>participating entity types</a:t>
            </a:r>
          </a:p>
          <a:p>
            <a:r>
              <a:rPr lang="en-IN" dirty="0" smtClean="0"/>
              <a:t>Also </a:t>
            </a:r>
            <a:r>
              <a:rPr lang="en-IN" dirty="0"/>
              <a:t>include any simple attributes of the </a:t>
            </a:r>
            <a:r>
              <a:rPr lang="en-IN" i="1" dirty="0"/>
              <a:t>n</a:t>
            </a:r>
            <a:r>
              <a:rPr lang="en-IN" dirty="0"/>
              <a:t>-</a:t>
            </a:r>
            <a:r>
              <a:rPr lang="en-IN" dirty="0" err="1"/>
              <a:t>ary</a:t>
            </a:r>
            <a:r>
              <a:rPr lang="en-IN" dirty="0"/>
              <a:t> relationship type </a:t>
            </a:r>
            <a:r>
              <a:rPr lang="en-IN" dirty="0" smtClean="0"/>
              <a:t> as </a:t>
            </a:r>
            <a:r>
              <a:rPr lang="en-IN" dirty="0"/>
              <a:t>attributes of </a:t>
            </a:r>
            <a:r>
              <a:rPr lang="en-IN" i="1" dirty="0" smtClean="0"/>
              <a:t>S</a:t>
            </a:r>
          </a:p>
          <a:p>
            <a:r>
              <a:rPr lang="en-IN" dirty="0" smtClean="0"/>
              <a:t>The </a:t>
            </a:r>
            <a:r>
              <a:rPr lang="en-IN" dirty="0"/>
              <a:t>primary key of </a:t>
            </a:r>
            <a:r>
              <a:rPr lang="en-IN" i="1" dirty="0" smtClean="0"/>
              <a:t>S </a:t>
            </a:r>
            <a:r>
              <a:rPr lang="en-IN" dirty="0" smtClean="0"/>
              <a:t>is </a:t>
            </a:r>
            <a:r>
              <a:rPr lang="en-IN" dirty="0"/>
              <a:t>usually a combination of all the foreign keys that reference the relations </a:t>
            </a:r>
            <a:r>
              <a:rPr lang="en-IN" dirty="0" smtClean="0"/>
              <a:t>representing the </a:t>
            </a:r>
            <a:r>
              <a:rPr lang="en-IN" dirty="0"/>
              <a:t>participating entity </a:t>
            </a:r>
            <a:r>
              <a:rPr lang="en-IN" dirty="0" smtClean="0"/>
              <a:t>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75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Any Queries?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3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dirty="0"/>
              <a:t>ER-to-Relational Mapping Algorithm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seven-step </a:t>
            </a:r>
            <a:r>
              <a:rPr lang="en-IN" dirty="0" smtClean="0"/>
              <a:t>algorithm is used </a:t>
            </a:r>
            <a:r>
              <a:rPr lang="en-IN" dirty="0"/>
              <a:t>to convert the basic ER model </a:t>
            </a:r>
            <a:r>
              <a:rPr lang="en-IN" dirty="0" smtClean="0"/>
              <a:t>constructs into </a:t>
            </a:r>
            <a:r>
              <a:rPr lang="en-IN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12745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6672"/>
            <a:ext cx="7015690" cy="627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3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1. Mapping of regular entity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931224" cy="438912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For each regular (strong) entity </a:t>
            </a:r>
            <a:r>
              <a:rPr lang="en-IN" dirty="0" smtClean="0"/>
              <a:t>type </a:t>
            </a:r>
            <a:r>
              <a:rPr lang="en-IN" i="1" dirty="0" smtClean="0"/>
              <a:t>E </a:t>
            </a:r>
            <a:r>
              <a:rPr lang="en-IN" dirty="0"/>
              <a:t>in the ER schema, create a relation </a:t>
            </a:r>
            <a:r>
              <a:rPr lang="en-IN" i="1" dirty="0"/>
              <a:t>R </a:t>
            </a:r>
            <a:r>
              <a:rPr lang="en-IN" dirty="0"/>
              <a:t>that includes all the simple attributes of </a:t>
            </a:r>
            <a:r>
              <a:rPr lang="en-IN" i="1" dirty="0" smtClean="0"/>
              <a:t>E</a:t>
            </a:r>
            <a:endParaRPr lang="en-IN" dirty="0"/>
          </a:p>
          <a:p>
            <a:endParaRPr lang="en-IN" dirty="0"/>
          </a:p>
          <a:p>
            <a:r>
              <a:rPr lang="en-IN" dirty="0"/>
              <a:t>Include only the simple component attributes of a composite </a:t>
            </a:r>
            <a:r>
              <a:rPr lang="en-IN" dirty="0" smtClean="0"/>
              <a:t>attribute</a:t>
            </a:r>
          </a:p>
          <a:p>
            <a:endParaRPr lang="en-IN" dirty="0"/>
          </a:p>
          <a:p>
            <a:r>
              <a:rPr lang="en-IN" dirty="0" smtClean="0"/>
              <a:t>Choose one of </a:t>
            </a:r>
            <a:r>
              <a:rPr lang="en-IN" dirty="0"/>
              <a:t>the key attributes of </a:t>
            </a:r>
            <a:r>
              <a:rPr lang="en-IN" i="1" dirty="0"/>
              <a:t>E </a:t>
            </a:r>
            <a:r>
              <a:rPr lang="en-IN" dirty="0"/>
              <a:t>as the primary key for </a:t>
            </a:r>
            <a:r>
              <a:rPr lang="en-IN" i="1" dirty="0" smtClean="0"/>
              <a:t>R</a:t>
            </a:r>
          </a:p>
          <a:p>
            <a:endParaRPr lang="en-IN" i="1" dirty="0" smtClean="0"/>
          </a:p>
          <a:p>
            <a:r>
              <a:rPr lang="en-IN" dirty="0" smtClean="0"/>
              <a:t>If </a:t>
            </a:r>
            <a:r>
              <a:rPr lang="en-IN" dirty="0"/>
              <a:t>the chosen key of </a:t>
            </a:r>
            <a:r>
              <a:rPr lang="en-IN" i="1" dirty="0"/>
              <a:t>E </a:t>
            </a:r>
            <a:r>
              <a:rPr lang="en-IN" dirty="0"/>
              <a:t>is a composite</a:t>
            </a:r>
            <a:r>
              <a:rPr lang="en-IN" dirty="0" smtClean="0"/>
              <a:t>, then </a:t>
            </a:r>
            <a:r>
              <a:rPr lang="en-IN" dirty="0"/>
              <a:t>the set of simple attributes that form it will together form the </a:t>
            </a:r>
            <a:r>
              <a:rPr lang="en-IN" dirty="0" smtClean="0"/>
              <a:t>primary key </a:t>
            </a:r>
            <a:r>
              <a:rPr lang="en-IN" dirty="0"/>
              <a:t>of </a:t>
            </a:r>
            <a:r>
              <a:rPr lang="en-IN" i="1" dirty="0" smtClean="0"/>
              <a:t>R</a:t>
            </a:r>
          </a:p>
          <a:p>
            <a:endParaRPr lang="en-IN" i="1" dirty="0"/>
          </a:p>
          <a:p>
            <a:r>
              <a:rPr lang="en-IN" dirty="0" smtClean="0"/>
              <a:t>sometimes called </a:t>
            </a:r>
            <a:r>
              <a:rPr lang="en-IN" b="1" dirty="0" smtClean="0"/>
              <a:t>entity </a:t>
            </a:r>
            <a:r>
              <a:rPr lang="en-IN" b="1" dirty="0"/>
              <a:t>relations </a:t>
            </a:r>
            <a:r>
              <a:rPr lang="en-IN" dirty="0"/>
              <a:t>because each tuple represents an entity instance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60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Mapping of regular entity </a:t>
            </a:r>
            <a:r>
              <a:rPr lang="en-IN" sz="3600" dirty="0" smtClean="0"/>
              <a:t>types (</a:t>
            </a:r>
            <a:r>
              <a:rPr lang="en-IN" sz="3600" dirty="0" err="1" smtClean="0"/>
              <a:t>Contd</a:t>
            </a:r>
            <a:r>
              <a:rPr lang="en-IN" sz="3600" dirty="0" smtClean="0"/>
              <a:t>…)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Example: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43213"/>
            <a:ext cx="7425456" cy="2530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3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2. </a:t>
            </a:r>
            <a:r>
              <a:rPr lang="en-IN" b="1" dirty="0"/>
              <a:t>Mapping of Weak Entity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For each weak entity type </a:t>
            </a:r>
            <a:r>
              <a:rPr lang="en-IN" i="1" dirty="0"/>
              <a:t>W </a:t>
            </a:r>
            <a:r>
              <a:rPr lang="en-IN" dirty="0"/>
              <a:t>in the </a:t>
            </a:r>
            <a:r>
              <a:rPr lang="en-IN" dirty="0" smtClean="0"/>
              <a:t>ER schema, </a:t>
            </a:r>
            <a:r>
              <a:rPr lang="en-IN" dirty="0"/>
              <a:t>create a relation </a:t>
            </a:r>
            <a:r>
              <a:rPr lang="en-IN" i="1" dirty="0"/>
              <a:t>R </a:t>
            </a:r>
            <a:r>
              <a:rPr lang="en-IN" dirty="0"/>
              <a:t>and include all simple </a:t>
            </a:r>
            <a:r>
              <a:rPr lang="en-IN" dirty="0" smtClean="0"/>
              <a:t>attributes of </a:t>
            </a:r>
            <a:r>
              <a:rPr lang="en-IN" i="1" dirty="0"/>
              <a:t>W </a:t>
            </a:r>
            <a:r>
              <a:rPr lang="en-IN" dirty="0"/>
              <a:t>as attributes of </a:t>
            </a:r>
            <a:r>
              <a:rPr lang="en-IN" i="1" dirty="0" smtClean="0"/>
              <a:t>R</a:t>
            </a:r>
          </a:p>
          <a:p>
            <a:r>
              <a:rPr lang="en-IN" dirty="0" smtClean="0"/>
              <a:t>In addition</a:t>
            </a:r>
            <a:r>
              <a:rPr lang="en-IN" dirty="0"/>
              <a:t>, </a:t>
            </a:r>
            <a:r>
              <a:rPr lang="en-IN" dirty="0" smtClean="0"/>
              <a:t>the </a:t>
            </a:r>
            <a:r>
              <a:rPr lang="en-IN" dirty="0"/>
              <a:t>primary key attribute(s) of </a:t>
            </a:r>
            <a:r>
              <a:rPr lang="en-IN" dirty="0" smtClean="0"/>
              <a:t>the relation(s</a:t>
            </a:r>
            <a:r>
              <a:rPr lang="en-IN" dirty="0"/>
              <a:t>) that correspond to the owner entity type(s</a:t>
            </a:r>
            <a:r>
              <a:rPr lang="en-IN" dirty="0" smtClean="0"/>
              <a:t>) are included </a:t>
            </a:r>
            <a:r>
              <a:rPr lang="en-IN" dirty="0"/>
              <a:t>as foreign key attributes of </a:t>
            </a:r>
            <a:r>
              <a:rPr lang="en-IN" i="1" dirty="0" smtClean="0"/>
              <a:t>R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primary key of </a:t>
            </a:r>
            <a:r>
              <a:rPr lang="en-IN" i="1" dirty="0"/>
              <a:t>R </a:t>
            </a:r>
            <a:r>
              <a:rPr lang="en-IN" dirty="0"/>
              <a:t>is the combination </a:t>
            </a:r>
            <a:r>
              <a:rPr lang="en-IN" dirty="0" smtClean="0"/>
              <a:t>of the </a:t>
            </a:r>
            <a:r>
              <a:rPr lang="en-IN" dirty="0"/>
              <a:t>primary key(s) of the owner(s) and the partial key of the weak entity type </a:t>
            </a:r>
            <a:r>
              <a:rPr lang="en-IN" i="1" dirty="0"/>
              <a:t>W</a:t>
            </a:r>
            <a:r>
              <a:rPr lang="en-IN" dirty="0"/>
              <a:t>, </a:t>
            </a:r>
            <a:r>
              <a:rPr lang="en-IN" dirty="0" smtClean="0"/>
              <a:t>if any</a:t>
            </a:r>
            <a:endParaRPr lang="en-IN" dirty="0"/>
          </a:p>
          <a:p>
            <a:r>
              <a:rPr lang="en-IN" dirty="0"/>
              <a:t>If there is a weak entity type </a:t>
            </a:r>
            <a:r>
              <a:rPr lang="en-IN" i="1" dirty="0"/>
              <a:t>E</a:t>
            </a:r>
            <a:r>
              <a:rPr lang="en-IN" dirty="0"/>
              <a:t>2 whose owner is also a weak entity type </a:t>
            </a:r>
            <a:r>
              <a:rPr lang="en-IN" i="1" dirty="0"/>
              <a:t>E</a:t>
            </a:r>
            <a:r>
              <a:rPr lang="en-IN" dirty="0"/>
              <a:t>1, then </a:t>
            </a:r>
            <a:r>
              <a:rPr lang="en-IN" i="1" dirty="0" smtClean="0"/>
              <a:t>E</a:t>
            </a:r>
            <a:r>
              <a:rPr lang="en-IN" dirty="0" smtClean="0"/>
              <a:t>1 should </a:t>
            </a:r>
            <a:r>
              <a:rPr lang="en-IN" dirty="0"/>
              <a:t>be mapped before </a:t>
            </a:r>
            <a:r>
              <a:rPr lang="en-IN" i="1" dirty="0"/>
              <a:t>E</a:t>
            </a:r>
            <a:r>
              <a:rPr lang="en-IN" dirty="0"/>
              <a:t>2 to determine its primary key </a:t>
            </a:r>
            <a:r>
              <a:rPr lang="en-IN" dirty="0" smtClean="0"/>
              <a:t>first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65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Mapping of Weak Entity </a:t>
            </a:r>
            <a:r>
              <a:rPr lang="en-IN" sz="3600" b="1" dirty="0" smtClean="0"/>
              <a:t>Types (</a:t>
            </a:r>
            <a:r>
              <a:rPr lang="en-IN" sz="3600" b="1" dirty="0" err="1" smtClean="0"/>
              <a:t>Contd</a:t>
            </a:r>
            <a:r>
              <a:rPr lang="en-IN" sz="3600" b="1" dirty="0" smtClean="0"/>
              <a:t>…)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Example: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00400"/>
            <a:ext cx="6912768" cy="106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8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dirty="0" smtClean="0"/>
              <a:t>3. </a:t>
            </a:r>
            <a:r>
              <a:rPr lang="en-IN" sz="4000" b="1" dirty="0"/>
              <a:t>Mapping of Binary 1:1 Relationship Types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For each binary </a:t>
            </a:r>
            <a:r>
              <a:rPr lang="en-IN" sz="2400" dirty="0" smtClean="0"/>
              <a:t>1:1 relationship type </a:t>
            </a:r>
            <a:r>
              <a:rPr lang="en-IN" sz="2400" i="1" dirty="0"/>
              <a:t>R </a:t>
            </a:r>
            <a:r>
              <a:rPr lang="en-IN" sz="2400" dirty="0"/>
              <a:t>in the ER </a:t>
            </a:r>
            <a:r>
              <a:rPr lang="en-IN" sz="2400" dirty="0" smtClean="0"/>
              <a:t>schema</a:t>
            </a:r>
          </a:p>
          <a:p>
            <a:r>
              <a:rPr lang="en-IN" sz="2400" dirty="0" smtClean="0"/>
              <a:t>Identify </a:t>
            </a:r>
            <a:r>
              <a:rPr lang="en-IN" sz="2400" dirty="0"/>
              <a:t>the relations </a:t>
            </a:r>
            <a:r>
              <a:rPr lang="en-IN" sz="2400" i="1" dirty="0"/>
              <a:t>S </a:t>
            </a:r>
            <a:r>
              <a:rPr lang="en-IN" sz="2400" dirty="0"/>
              <a:t>and </a:t>
            </a:r>
            <a:r>
              <a:rPr lang="en-IN" sz="2400" i="1" dirty="0"/>
              <a:t>T </a:t>
            </a:r>
            <a:r>
              <a:rPr lang="en-IN" sz="2400" dirty="0"/>
              <a:t>that correspond </a:t>
            </a:r>
            <a:r>
              <a:rPr lang="en-IN" sz="2400" dirty="0" smtClean="0"/>
              <a:t>to the </a:t>
            </a:r>
            <a:r>
              <a:rPr lang="en-IN" sz="2400" dirty="0"/>
              <a:t>entity types participating in </a:t>
            </a:r>
            <a:r>
              <a:rPr lang="en-IN" sz="2400" i="1" dirty="0" smtClean="0"/>
              <a:t>R</a:t>
            </a:r>
          </a:p>
          <a:p>
            <a:r>
              <a:rPr lang="en-IN" sz="2400" dirty="0" smtClean="0"/>
              <a:t>Apply any one of the following three </a:t>
            </a:r>
            <a:r>
              <a:rPr lang="en-IN" sz="2400" dirty="0"/>
              <a:t>possible </a:t>
            </a:r>
            <a:r>
              <a:rPr lang="en-IN" sz="2400" dirty="0" smtClean="0"/>
              <a:t>approaches</a:t>
            </a:r>
          </a:p>
          <a:p>
            <a:pPr lvl="1"/>
            <a:r>
              <a:rPr lang="en-IN" dirty="0" smtClean="0"/>
              <a:t>The foreign key approach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merged relationship </a:t>
            </a:r>
            <a:r>
              <a:rPr lang="en-IN" dirty="0" smtClean="0"/>
              <a:t>approach</a:t>
            </a:r>
          </a:p>
          <a:p>
            <a:pPr lvl="1"/>
            <a:r>
              <a:rPr lang="en-IN" dirty="0" smtClean="0"/>
              <a:t>The cross reference or </a:t>
            </a:r>
            <a:r>
              <a:rPr lang="en-IN" dirty="0"/>
              <a:t>relationship relation approach</a:t>
            </a:r>
          </a:p>
        </p:txBody>
      </p:sp>
    </p:spTree>
    <p:extLst>
      <p:ext uri="{BB962C8B-B14F-4D97-AF65-F5344CB8AC3E}">
        <p14:creationId xmlns:p14="http://schemas.microsoft.com/office/powerpoint/2010/main" val="367938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dirty="0"/>
              <a:t>Mapping of Binary 1:1 Relationship </a:t>
            </a:r>
            <a:r>
              <a:rPr lang="en-IN" sz="4000" b="1" dirty="0" smtClean="0"/>
              <a:t>Types (</a:t>
            </a:r>
            <a:r>
              <a:rPr lang="en-IN" sz="4000" b="1" dirty="0" err="1" smtClean="0"/>
              <a:t>Contd</a:t>
            </a:r>
            <a:r>
              <a:rPr lang="en-IN" sz="4000" b="1" dirty="0" smtClean="0"/>
              <a:t>…)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Foreign key </a:t>
            </a:r>
            <a:r>
              <a:rPr lang="en-IN" b="1" dirty="0" smtClean="0"/>
              <a:t>approach</a:t>
            </a:r>
          </a:p>
          <a:p>
            <a:r>
              <a:rPr lang="en-IN" b="1" dirty="0" smtClean="0"/>
              <a:t> </a:t>
            </a:r>
            <a:r>
              <a:rPr lang="en-IN" dirty="0"/>
              <a:t>Choose one of the relations—</a:t>
            </a:r>
            <a:r>
              <a:rPr lang="en-IN" i="1" dirty="0"/>
              <a:t>S</a:t>
            </a:r>
            <a:r>
              <a:rPr lang="en-IN" dirty="0" smtClean="0"/>
              <a:t>,—and </a:t>
            </a:r>
            <a:r>
              <a:rPr lang="en-IN" dirty="0"/>
              <a:t>include the primary key of </a:t>
            </a:r>
            <a:r>
              <a:rPr lang="en-IN" i="1" dirty="0" smtClean="0"/>
              <a:t>T </a:t>
            </a:r>
            <a:r>
              <a:rPr lang="en-IN" dirty="0" smtClean="0"/>
              <a:t>as a </a:t>
            </a:r>
            <a:r>
              <a:rPr lang="en-IN" dirty="0"/>
              <a:t>foreign key in </a:t>
            </a:r>
            <a:r>
              <a:rPr lang="en-IN" i="1" dirty="0" smtClean="0"/>
              <a:t>S</a:t>
            </a:r>
          </a:p>
          <a:p>
            <a:r>
              <a:rPr lang="en-IN" i="1" dirty="0" smtClean="0"/>
              <a:t> </a:t>
            </a:r>
            <a:r>
              <a:rPr lang="en-IN" dirty="0" smtClean="0"/>
              <a:t>It </a:t>
            </a:r>
            <a:r>
              <a:rPr lang="en-IN" dirty="0"/>
              <a:t>is better to choose an entity </a:t>
            </a:r>
            <a:r>
              <a:rPr lang="en-IN" dirty="0" smtClean="0"/>
              <a:t>type with </a:t>
            </a:r>
            <a:r>
              <a:rPr lang="en-IN" i="1" dirty="0"/>
              <a:t>total participation </a:t>
            </a:r>
            <a:r>
              <a:rPr lang="en-IN" dirty="0"/>
              <a:t>in </a:t>
            </a:r>
            <a:r>
              <a:rPr lang="en-IN" i="1" dirty="0"/>
              <a:t>R </a:t>
            </a:r>
            <a:r>
              <a:rPr lang="en-IN" dirty="0"/>
              <a:t>in the role of </a:t>
            </a:r>
            <a:r>
              <a:rPr lang="en-IN" i="1" dirty="0" smtClean="0"/>
              <a:t>S</a:t>
            </a:r>
          </a:p>
          <a:p>
            <a:r>
              <a:rPr lang="en-IN" dirty="0" smtClean="0"/>
              <a:t>Include </a:t>
            </a:r>
            <a:r>
              <a:rPr lang="en-IN" dirty="0"/>
              <a:t>all the simple </a:t>
            </a:r>
            <a:r>
              <a:rPr lang="en-IN" dirty="0" smtClean="0"/>
              <a:t>attributes of </a:t>
            </a:r>
            <a:r>
              <a:rPr lang="en-IN" dirty="0"/>
              <a:t>the 1:1 relationship </a:t>
            </a:r>
            <a:r>
              <a:rPr lang="en-IN" dirty="0" smtClean="0"/>
              <a:t>type </a:t>
            </a:r>
            <a:r>
              <a:rPr lang="en-IN" i="1" dirty="0" smtClean="0"/>
              <a:t>R </a:t>
            </a:r>
            <a:r>
              <a:rPr lang="en-IN" dirty="0"/>
              <a:t>as attributes of </a:t>
            </a:r>
            <a:r>
              <a:rPr lang="en-IN" i="1" dirty="0" smtClean="0"/>
              <a:t>S</a:t>
            </a: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156422"/>
            <a:ext cx="4320480" cy="12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77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452</TotalTime>
  <Words>834</Words>
  <Application>Microsoft Office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ER to Relational Model</vt:lpstr>
      <vt:lpstr>ER-to-Relational Mapping Algorithm</vt:lpstr>
      <vt:lpstr>PowerPoint Presentation</vt:lpstr>
      <vt:lpstr>1. Mapping of regular entity types</vt:lpstr>
      <vt:lpstr>Mapping of regular entity types (Contd…)</vt:lpstr>
      <vt:lpstr>2. Mapping of Weak Entity Types</vt:lpstr>
      <vt:lpstr>Mapping of Weak Entity Types (Contd…)</vt:lpstr>
      <vt:lpstr>3. Mapping of Binary 1:1 Relationship Types</vt:lpstr>
      <vt:lpstr>Mapping of Binary 1:1 Relationship Types (Contd…)</vt:lpstr>
      <vt:lpstr>Mapping of Binary 1:1 Relationship Types (Contd…)</vt:lpstr>
      <vt:lpstr>Mapping of Binary 1:1 Relationship Types (Contd…)</vt:lpstr>
      <vt:lpstr>4. Mapping of Binary 1:N Relationship Types</vt:lpstr>
      <vt:lpstr>Mapping of Binary 1:N Relationship Types</vt:lpstr>
      <vt:lpstr>5. Mapping of Binary M:N Relationship Types</vt:lpstr>
      <vt:lpstr>6. Mapping of Multivalued Attribute</vt:lpstr>
      <vt:lpstr>7. Mapping of N-ary Relationship Types</vt:lpstr>
      <vt:lpstr>Any Queries?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ER Model</dc:title>
  <dc:creator>user</dc:creator>
  <cp:lastModifiedBy>user</cp:lastModifiedBy>
  <cp:revision>75</cp:revision>
  <dcterms:created xsi:type="dcterms:W3CDTF">2016-08-07T11:29:08Z</dcterms:created>
  <dcterms:modified xsi:type="dcterms:W3CDTF">2016-10-19T07:23:50Z</dcterms:modified>
</cp:coreProperties>
</file>