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>
        <p:scale>
          <a:sx n="100" d="100"/>
          <a:sy n="100" d="100"/>
        </p:scale>
        <p:origin x="-504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C2B71-3FD3-4223-929F-7E289CF25C4D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C452-6789-4C48-BC2B-3E127FA6E8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C452-6789-4C48-BC2B-3E127FA6E8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6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E15AE49-2FE8-48F5-B2FA-120EAC5F5A1A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6512-E3DC-483F-8A7D-E191119805EC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6183-550F-44E6-B635-5E69A8374816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A6E1-2B36-418B-955B-A0858B0B7649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58BFF-7739-461D-84B4-F550E164802A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5642-1AC1-4873-843C-46D7CC47C32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8EAD-DD22-4C4B-92F1-93EB8102BB3F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A201-9214-4E99-9D72-182A9A383DBF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ADA-E168-4F9D-BC1B-20C44FACD54F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C8157-E7E1-4C8A-ACDB-3107B3D6B05A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7486-F802-42A9-982B-D3D75ABF4F33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8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66AAFC8-80DF-422C-8236-985F3A350BD1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Input and Output Stream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430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InputStream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41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InputStream class is an abstract class.</a:t>
            </a:r>
          </a:p>
          <a:p>
            <a:r>
              <a:rPr lang="en-US" sz="1800" dirty="0" smtClean="0"/>
              <a:t>It is the superclass of all classes representing an input stream of bytes.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FF7C-0727-4E10-8B87-81B1381D206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Sampath Kumar S, 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1" y="2743200"/>
          <a:ext cx="701039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977"/>
                <a:gridCol w="3343422"/>
              </a:tblGrid>
              <a:tr h="29337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</a:tr>
              <a:tr h="933450">
                <a:tc>
                  <a:txBody>
                    <a:bodyPr/>
                    <a:lstStyle/>
                    <a:p>
                      <a:r>
                        <a:rPr lang="en-US" sz="1600" b="1" dirty="0"/>
                        <a:t>1) public abstract </a:t>
                      </a:r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read()throws </a:t>
                      </a:r>
                      <a:r>
                        <a:rPr lang="en-US" sz="1600" b="1" dirty="0" err="1"/>
                        <a:t>IOException</a:t>
                      </a:r>
                      <a:r>
                        <a:rPr lang="en-US" sz="1600" b="1" dirty="0"/>
                        <a:t>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the next byte of data from the input stream</a:t>
                      </a:r>
                      <a:r>
                        <a:rPr lang="en-US" sz="1600" dirty="0" smtClean="0"/>
                        <a:t>. It </a:t>
                      </a:r>
                      <a:r>
                        <a:rPr lang="en-US" sz="1600" dirty="0"/>
                        <a:t>returns -1 at the end of file.</a:t>
                      </a:r>
                    </a:p>
                  </a:txBody>
                  <a:tcPr anchor="ctr"/>
                </a:tc>
              </a:tr>
              <a:tr h="933450">
                <a:tc>
                  <a:txBody>
                    <a:bodyPr/>
                    <a:lstStyle/>
                    <a:p>
                      <a:r>
                        <a:rPr lang="en-US" sz="1600" b="1" dirty="0"/>
                        <a:t>2) public </a:t>
                      </a:r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available()throws </a:t>
                      </a:r>
                      <a:r>
                        <a:rPr lang="en-US" sz="1600" b="1" dirty="0" err="1"/>
                        <a:t>IOException</a:t>
                      </a:r>
                      <a:r>
                        <a:rPr lang="en-US" sz="1600" b="1" dirty="0"/>
                        <a:t>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 estimate of the number of bytes that can be read from the current input stream.</a:t>
                      </a:r>
                    </a:p>
                  </a:txBody>
                  <a:tcPr anchor="ctr"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en-US" sz="1600" b="1"/>
                        <a:t>3) public void close()throws IOException: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used to close the current input stream.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InputStream Hierarchy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B7D-90E9-40FA-A520-55E7749F93C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Content Placeholder 9" descr="InputStream Hierarc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09800"/>
            <a:ext cx="6777037" cy="32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43000"/>
            <a:ext cx="7024744" cy="496336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FileInputStream and FileOutputStream (File Handling):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4196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FileInputStream</a:t>
            </a:r>
            <a:r>
              <a:rPr lang="en-US" sz="1800" dirty="0" smtClean="0"/>
              <a:t> and </a:t>
            </a:r>
            <a:r>
              <a:rPr lang="en-US" sz="1800" b="1" dirty="0" smtClean="0"/>
              <a:t>FileOutputStream</a:t>
            </a:r>
            <a:r>
              <a:rPr lang="en-US" sz="1800" dirty="0" smtClean="0"/>
              <a:t> classes are used to read and write data in file. </a:t>
            </a:r>
          </a:p>
          <a:p>
            <a:r>
              <a:rPr lang="en-US" sz="1800" dirty="0" smtClean="0"/>
              <a:t>In another words, they are used for file handling in java.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FF7C-0727-4E10-8B87-81B1381D206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Sampath Kumar S, 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FileOutputStream class: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B7D-90E9-40FA-A520-55E7749F93C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FileOutputStream is an output stream for writing data to a file. </a:t>
            </a:r>
          </a:p>
          <a:p>
            <a:r>
              <a:rPr lang="en-US" dirty="0" smtClean="0"/>
              <a:t>If you have to write primitive values then use FileOutputStream.</a:t>
            </a:r>
            <a:endParaRPr lang="en-US" smtClean="0"/>
          </a:p>
          <a:p>
            <a:r>
              <a:rPr lang="en-US" smtClean="0"/>
              <a:t>Instead</a:t>
            </a:r>
            <a:r>
              <a:rPr lang="en-US" dirty="0" smtClean="0"/>
              <a:t>, for character-oriented data, prefer FileWriter.</a:t>
            </a:r>
          </a:p>
          <a:p>
            <a:r>
              <a:rPr lang="en-US" dirty="0" smtClean="0"/>
              <a:t>But you can write byte-oriented as well as character-oriented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51A3-CA82-49EC-A882-1E03D76E17B9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D2F7-E964-4C19-8089-4321EB9AE1D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 descr="C:\Users\Redhatsam\Desktop\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4325404" cy="26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Thank You</a:t>
            </a:r>
            <a:r>
              <a:rPr lang="ta-IN" sz="8000" dirty="0">
                <a:solidFill>
                  <a:srgbClr val="FF0000"/>
                </a:solidFill>
              </a:rPr>
              <a:t>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2DC5-BBCA-4FDE-8505-9473EAFECA69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D2F7-E964-4C19-8089-4321EB9AE1D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 and Output 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71600"/>
            <a:ext cx="7414708" cy="4800600"/>
          </a:xfrm>
        </p:spPr>
        <p:txBody>
          <a:bodyPr>
            <a:noAutofit/>
          </a:bodyPr>
          <a:lstStyle/>
          <a:p>
            <a:r>
              <a:rPr lang="en-US" b="1" dirty="0" smtClean="0"/>
              <a:t>Input and Output (I/O)</a:t>
            </a:r>
            <a:r>
              <a:rPr lang="en-US" dirty="0" smtClean="0"/>
              <a:t> is used to process the input and produce the output based on the input. </a:t>
            </a:r>
          </a:p>
          <a:p>
            <a:r>
              <a:rPr lang="en-US" dirty="0" smtClean="0"/>
              <a:t>Java uses the concept of </a:t>
            </a:r>
            <a:r>
              <a:rPr lang="en-US" b="1" dirty="0" smtClean="0"/>
              <a:t>stream</a:t>
            </a:r>
            <a:r>
              <a:rPr lang="en-US" dirty="0" smtClean="0"/>
              <a:t> to make I/O operations fast. </a:t>
            </a:r>
          </a:p>
          <a:p>
            <a:r>
              <a:rPr lang="en-US" b="1" dirty="0" smtClean="0"/>
              <a:t>java.io </a:t>
            </a:r>
            <a:r>
              <a:rPr lang="en-US" dirty="0" smtClean="0"/>
              <a:t>package contains all the classes required for input and output operations.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C2B0-518B-4B08-AA91-49ACBF2A54C8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524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Stream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7186108" cy="480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stream</a:t>
            </a:r>
            <a:r>
              <a:rPr lang="en-US" dirty="0" smtClean="0"/>
              <a:t> is a sequence of data.</a:t>
            </a:r>
          </a:p>
          <a:p>
            <a:r>
              <a:rPr lang="en-US" dirty="0" smtClean="0"/>
              <a:t>In </a:t>
            </a:r>
            <a:r>
              <a:rPr lang="en-US" b="1" dirty="0" smtClean="0"/>
              <a:t>Java a stream </a:t>
            </a:r>
            <a:r>
              <a:rPr lang="en-US" dirty="0" smtClean="0"/>
              <a:t>is composed of </a:t>
            </a:r>
            <a:r>
              <a:rPr lang="en-US" b="1" dirty="0" smtClean="0"/>
              <a:t>bytes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It's called a stream because it's like a </a:t>
            </a:r>
            <a:r>
              <a:rPr lang="en-US" b="1" dirty="0" smtClean="0"/>
              <a:t>stream of water</a:t>
            </a:r>
            <a:r>
              <a:rPr lang="en-US" dirty="0" smtClean="0"/>
              <a:t> that continues to flow. </a:t>
            </a:r>
          </a:p>
          <a:p>
            <a:r>
              <a:rPr lang="en-US" dirty="0" smtClean="0"/>
              <a:t>Three streams are created for us automatically: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1) System.out: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standard output stream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2) System.in: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standard input stream</a:t>
            </a:r>
          </a:p>
          <a:p>
            <a:pPr lvl="1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3) System.err: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standard error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D651-C8FE-44C6-B2BB-739527030D65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OutputStream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BDFE-C5E8-4118-B149-102744F9DE1A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Java application uses an output stream to write data to a destination, it may be a file, an array, peripheral device or socket.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8" name="Picture 7" descr="OutputSt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667000"/>
            <a:ext cx="6234131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86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InputStream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BDFE-C5E8-4118-B149-102744F9DE1A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Java application uses an input stream to read data from a source,  it may be a file, an array, peripheral device or socket.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9" name="Picture 8" descr="InputStre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124200"/>
            <a:ext cx="4857750" cy="256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430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InputStream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41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InputStream class is an abstract class.</a:t>
            </a:r>
          </a:p>
          <a:p>
            <a:r>
              <a:rPr lang="en-US" sz="1800" dirty="0" smtClean="0"/>
              <a:t>It is the superclass of all classes representing an input stream of bytes.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FF7C-0727-4E10-8B87-81B1381D206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Sampath Kumar S, 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1" y="2743200"/>
          <a:ext cx="701039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977"/>
                <a:gridCol w="3343422"/>
              </a:tblGrid>
              <a:tr h="293370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/>
                </a:tc>
              </a:tr>
              <a:tr h="933450">
                <a:tc>
                  <a:txBody>
                    <a:bodyPr/>
                    <a:lstStyle/>
                    <a:p>
                      <a:r>
                        <a:rPr lang="en-US" sz="1600" b="1" dirty="0"/>
                        <a:t>1) public abstract </a:t>
                      </a:r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read()throws </a:t>
                      </a:r>
                      <a:r>
                        <a:rPr lang="en-US" sz="1600" b="1" dirty="0" err="1"/>
                        <a:t>IOException</a:t>
                      </a:r>
                      <a:r>
                        <a:rPr lang="en-US" sz="1600" b="1" dirty="0"/>
                        <a:t>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the next byte of data from the input stream</a:t>
                      </a:r>
                      <a:r>
                        <a:rPr lang="en-US" sz="1600" dirty="0" smtClean="0"/>
                        <a:t>. It </a:t>
                      </a:r>
                      <a:r>
                        <a:rPr lang="en-US" sz="1600" dirty="0"/>
                        <a:t>returns -1 at the end of file.</a:t>
                      </a:r>
                    </a:p>
                  </a:txBody>
                  <a:tcPr anchor="ctr"/>
                </a:tc>
              </a:tr>
              <a:tr h="933450">
                <a:tc>
                  <a:txBody>
                    <a:bodyPr/>
                    <a:lstStyle/>
                    <a:p>
                      <a:r>
                        <a:rPr lang="en-US" sz="1600" b="1" dirty="0"/>
                        <a:t>2) public </a:t>
                      </a:r>
                      <a:r>
                        <a:rPr lang="en-US" sz="1600" b="1" dirty="0" err="1"/>
                        <a:t>int</a:t>
                      </a:r>
                      <a:r>
                        <a:rPr lang="en-US" sz="1600" b="1" dirty="0"/>
                        <a:t> available()throws </a:t>
                      </a:r>
                      <a:r>
                        <a:rPr lang="en-US" sz="1600" b="1" dirty="0" err="1"/>
                        <a:t>IOException</a:t>
                      </a:r>
                      <a:r>
                        <a:rPr lang="en-US" sz="1600" b="1" dirty="0"/>
                        <a:t>: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an estimate of the number of bytes that can be read from the current input stream.</a:t>
                      </a:r>
                    </a:p>
                  </a:txBody>
                  <a:tcPr anchor="ctr"/>
                </a:tc>
              </a:tr>
              <a:tr h="506730">
                <a:tc>
                  <a:txBody>
                    <a:bodyPr/>
                    <a:lstStyle/>
                    <a:p>
                      <a:r>
                        <a:rPr lang="en-US" sz="1600" b="1"/>
                        <a:t>3) public void close()throws IOException: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used to close the current input stream.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InputStream Hierarchy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B7D-90E9-40FA-A520-55E7749F93C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Content Placeholder 9" descr="InputStream Hierarc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09800"/>
            <a:ext cx="6777037" cy="32924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43000"/>
            <a:ext cx="7024744" cy="4963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OutputStream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91400" cy="44196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OutputStream class is an abstract class.</a:t>
            </a:r>
          </a:p>
          <a:p>
            <a:r>
              <a:rPr lang="en-US" sz="1800" dirty="0" smtClean="0"/>
              <a:t>It is the superclass of all classes representing an output stream of bytes. </a:t>
            </a:r>
          </a:p>
          <a:p>
            <a:r>
              <a:rPr lang="en-US" sz="1800" dirty="0" smtClean="0"/>
              <a:t>An output stream accepts output bytes and sends them to some sink.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DFF7C-0727-4E10-8B87-81B1381D206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Sampath Kumar S, 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1" y="3242213"/>
          <a:ext cx="5791199" cy="277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242"/>
                <a:gridCol w="2761957"/>
              </a:tblGrid>
              <a:tr h="285896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</a:tr>
              <a:tr h="48560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public </a:t>
                      </a:r>
                      <a:r>
                        <a:rPr lang="en-US" sz="1400" b="1" dirty="0"/>
                        <a:t>void write(</a:t>
                      </a:r>
                      <a:r>
                        <a:rPr lang="en-US" sz="1400" b="1" dirty="0" err="1"/>
                        <a:t>int</a:t>
                      </a:r>
                      <a:r>
                        <a:rPr lang="en-US" sz="1400" b="1" dirty="0"/>
                        <a:t>)throws </a:t>
                      </a:r>
                      <a:r>
                        <a:rPr lang="en-US" sz="1400" b="1" dirty="0" err="1"/>
                        <a:t>IOException</a:t>
                      </a:r>
                      <a:r>
                        <a:rPr lang="en-US" sz="1400" b="1" dirty="0"/>
                        <a:t>: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used to write a byte to the current output stream.</a:t>
                      </a:r>
                    </a:p>
                  </a:txBody>
                  <a:tcPr anchor="ctr"/>
                </a:tc>
              </a:tr>
              <a:tr h="70494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public </a:t>
                      </a:r>
                      <a:r>
                        <a:rPr lang="en-US" sz="1400" b="1" dirty="0"/>
                        <a:t>void write(byte[])throws </a:t>
                      </a:r>
                      <a:r>
                        <a:rPr lang="en-US" sz="1400" b="1" dirty="0" err="1"/>
                        <a:t>IOException</a:t>
                      </a:r>
                      <a:r>
                        <a:rPr lang="en-US" sz="1400" b="1" dirty="0"/>
                        <a:t>: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used to write an array of byte to the current output stream.</a:t>
                      </a:r>
                    </a:p>
                  </a:txBody>
                  <a:tcPr anchor="ctr"/>
                </a:tc>
              </a:tr>
              <a:tr h="485605">
                <a:tc>
                  <a:txBody>
                    <a:bodyPr/>
                    <a:lstStyle/>
                    <a:p>
                      <a:r>
                        <a:rPr lang="en-US" sz="1400" b="1" dirty="0"/>
                        <a:t>3) public void flush()throws </a:t>
                      </a:r>
                      <a:r>
                        <a:rPr lang="en-US" sz="1400" b="1" dirty="0" err="1"/>
                        <a:t>IOException</a:t>
                      </a:r>
                      <a:r>
                        <a:rPr lang="en-US" sz="1400" b="1" dirty="0"/>
                        <a:t>: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flushes the current output stream.</a:t>
                      </a:r>
                    </a:p>
                  </a:txBody>
                  <a:tcPr anchor="ctr"/>
                </a:tc>
              </a:tr>
              <a:tr h="704947">
                <a:tc>
                  <a:txBody>
                    <a:bodyPr/>
                    <a:lstStyle/>
                    <a:p>
                      <a:r>
                        <a:rPr lang="en-US" sz="1400" b="1"/>
                        <a:t>4) public void close()throws IOException: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used to close the current output stream.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OutputStream Hierarchy</a:t>
            </a:r>
            <a:endParaRPr lang="en-US" b="1" dirty="0"/>
          </a:p>
        </p:txBody>
      </p:sp>
      <p:pic>
        <p:nvPicPr>
          <p:cNvPr id="8" name="Content Placeholder 7" descr="OutputStream Hierarch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70" y="2209800"/>
            <a:ext cx="7824330" cy="311943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1B7D-90E9-40FA-A520-55E7749F93C7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Sampath Kumar S, AP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135</TotalTime>
  <Words>671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Input and Output Stream</vt:lpstr>
      <vt:lpstr>Input and Output Stream</vt:lpstr>
      <vt:lpstr>Stream</vt:lpstr>
      <vt:lpstr>OutputStream</vt:lpstr>
      <vt:lpstr>InputStream</vt:lpstr>
      <vt:lpstr>InputStream class</vt:lpstr>
      <vt:lpstr>InputStream Hierarchy</vt:lpstr>
      <vt:lpstr>OutputStream class</vt:lpstr>
      <vt:lpstr>OutputStream Hierarchy</vt:lpstr>
      <vt:lpstr>InputStream class</vt:lpstr>
      <vt:lpstr>InputStream Hierarchy</vt:lpstr>
      <vt:lpstr>FileInputStream and FileOutputStream (File Handling):</vt:lpstr>
      <vt:lpstr>FileOutputStream class: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in JAVA</dc:title>
  <dc:creator>Redhatsam</dc:creator>
  <cp:lastModifiedBy>User</cp:lastModifiedBy>
  <cp:revision>156</cp:revision>
  <dcterms:created xsi:type="dcterms:W3CDTF">2006-08-16T00:00:00Z</dcterms:created>
  <dcterms:modified xsi:type="dcterms:W3CDTF">2019-08-08T22:03:07Z</dcterms:modified>
</cp:coreProperties>
</file>