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A5AD0B-85E6-46C3-B68D-2CB386672FA3}">
          <p14:sldIdLst>
            <p14:sldId id="256"/>
            <p14:sldId id="257"/>
            <p14:sldId id="258"/>
            <p14:sldId id="260"/>
            <p14:sldId id="261"/>
            <p14:sldId id="291"/>
          </p14:sldIdLst>
        </p14:section>
        <p14:section name="Untitled Section" id="{6CC9B725-41E6-44BA-B848-39D4FDA89A0A}">
          <p14:sldIdLst/>
        </p14:section>
        <p14:section name="Untitled Section" id="{7FECE891-0AF1-46B3-90CB-766CB016F3C5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06" autoAdjust="0"/>
  </p:normalViewPr>
  <p:slideViewPr>
    <p:cSldViewPr>
      <p:cViewPr>
        <p:scale>
          <a:sx n="77" d="100"/>
          <a:sy n="77" d="100"/>
        </p:scale>
        <p:origin x="-1026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956EB-5C8D-4492-9F1F-685F2B5B4FBF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BD190-46BB-4222-BDB6-F86D764AE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88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581400"/>
            <a:ext cx="7033403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914400" y="6477001"/>
            <a:ext cx="96520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7600" y="2362200"/>
            <a:ext cx="10668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76401"/>
            <a:ext cx="10972800" cy="429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2513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905001"/>
            <a:ext cx="68072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9595" y="3048001"/>
            <a:ext cx="6807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05" y="1905001"/>
            <a:ext cx="6659595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148014"/>
            <a:ext cx="6604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12800" y="1371600"/>
            <a:ext cx="39624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1"/>
            <a:ext cx="109728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827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22475"/>
            <a:ext cx="5386917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827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22475"/>
            <a:ext cx="5389033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482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4603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149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anonymous-inner-class" TargetMode="External"/><Relationship Id="rId2" Type="http://schemas.openxmlformats.org/officeDocument/2006/relationships/hyperlink" Target="https://www.javatpoint.com/member-inner-clas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javatpoint.com/static-nested-class" TargetMode="External"/><Relationship Id="rId4" Type="http://schemas.openxmlformats.org/officeDocument/2006/relationships/hyperlink" Target="https://www.javatpoint.com/local-inner-clas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INNER CLASS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09352308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476672"/>
            <a:ext cx="12576720" cy="6048672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Java </a:t>
            </a:r>
            <a:r>
              <a:rPr lang="en-US" b="1" dirty="0"/>
              <a:t>inner class</a:t>
            </a:r>
            <a:r>
              <a:rPr lang="en-US" dirty="0"/>
              <a:t> or nested class is a class which is declared inside the class or interface.</a:t>
            </a:r>
          </a:p>
          <a:p>
            <a:r>
              <a:rPr lang="en-US" dirty="0"/>
              <a:t>We use inner classes to logically group classes and interfaces in one place so that it can be more readable and maintainable.</a:t>
            </a:r>
          </a:p>
          <a:p>
            <a:r>
              <a:rPr lang="en-US" dirty="0"/>
              <a:t>Additionally, it can access all the members of outer class including private data members and methods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b="1" dirty="0"/>
              <a:t>Syntax of Inner class</a:t>
            </a:r>
          </a:p>
          <a:p>
            <a:pPr marL="0" indent="0">
              <a:buNone/>
            </a:pPr>
            <a:r>
              <a:rPr lang="en-IN" dirty="0"/>
              <a:t>class </a:t>
            </a:r>
            <a:r>
              <a:rPr lang="en-IN" dirty="0" err="1"/>
              <a:t>Java_Outer_class</a:t>
            </a:r>
            <a:r>
              <a:rPr lang="en-IN" dirty="0"/>
              <a:t>{  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 //code 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class</a:t>
            </a:r>
            <a:r>
              <a:rPr lang="en-IN" dirty="0"/>
              <a:t>  </a:t>
            </a:r>
            <a:r>
              <a:rPr lang="en-IN" dirty="0" err="1" smtClean="0"/>
              <a:t>Java_Inner_class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  //code 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}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8351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1384" y="548680"/>
            <a:ext cx="10972800" cy="568863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Advantage of java inner </a:t>
            </a:r>
            <a:r>
              <a:rPr lang="en-US" b="1" dirty="0" smtClean="0"/>
              <a:t>classes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1) Nested classes represent a special type of relationship that is </a:t>
            </a:r>
            <a:r>
              <a:rPr lang="en-US" b="1" dirty="0"/>
              <a:t>it can access all the members (data members and methods) of outer class</a:t>
            </a:r>
            <a:r>
              <a:rPr lang="en-US" dirty="0"/>
              <a:t> including private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2) Nested classes are used </a:t>
            </a:r>
            <a:r>
              <a:rPr lang="en-US" b="1" dirty="0"/>
              <a:t>to develop more readable and maintainable code</a:t>
            </a:r>
            <a:r>
              <a:rPr lang="en-US" dirty="0"/>
              <a:t> because it logically group classes and interfaces in one place only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3) </a:t>
            </a:r>
            <a:r>
              <a:rPr lang="en-US" b="1" dirty="0"/>
              <a:t>Code Optimization</a:t>
            </a:r>
            <a:r>
              <a:rPr lang="en-US" dirty="0"/>
              <a:t>: It requires less code to write.</a:t>
            </a:r>
          </a:p>
          <a:p>
            <a:pPr marL="0" indent="0">
              <a:buNone/>
            </a:pP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4586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844824"/>
            <a:ext cx="10972800" cy="4104456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92697"/>
            <a:ext cx="10972800" cy="5281068"/>
          </a:xfrm>
        </p:spPr>
        <p:txBody>
          <a:bodyPr/>
          <a:lstStyle/>
          <a:p>
            <a:r>
              <a:rPr lang="en-US" sz="2400" b="1" dirty="0"/>
              <a:t>Difference between nested class and inner class in Java</a:t>
            </a:r>
          </a:p>
          <a:p>
            <a:pPr marL="0" indent="0">
              <a:buNone/>
            </a:pPr>
            <a:r>
              <a:rPr lang="en-US" dirty="0"/>
              <a:t>Inner class is a part of nested class. </a:t>
            </a:r>
            <a:r>
              <a:rPr lang="en-US" dirty="0" smtClean="0"/>
              <a:t>  Non-static </a:t>
            </a:r>
            <a:r>
              <a:rPr lang="en-US" dirty="0"/>
              <a:t>nested classes are known as inner classes. </a:t>
            </a:r>
          </a:p>
          <a:p>
            <a:r>
              <a:rPr lang="en-US" sz="2800" b="1" dirty="0"/>
              <a:t>Types of Nested classes</a:t>
            </a:r>
          </a:p>
          <a:p>
            <a:r>
              <a:rPr lang="en-US" dirty="0"/>
              <a:t>There are two types of nested classes non-static and static nested classes</a:t>
            </a:r>
            <a:r>
              <a:rPr lang="en-US" dirty="0" smtClean="0"/>
              <a:t>. The </a:t>
            </a:r>
            <a:r>
              <a:rPr lang="en-US" dirty="0"/>
              <a:t>non-static nested classes are also known as inner classes.</a:t>
            </a:r>
          </a:p>
          <a:p>
            <a:r>
              <a:rPr lang="en-US" dirty="0"/>
              <a:t>Non-static nested class (inner class) </a:t>
            </a:r>
          </a:p>
          <a:p>
            <a:pPr lvl="1"/>
            <a:r>
              <a:rPr lang="en-US" dirty="0"/>
              <a:t>Member inner class</a:t>
            </a:r>
          </a:p>
          <a:p>
            <a:pPr lvl="1"/>
            <a:r>
              <a:rPr lang="en-US" dirty="0"/>
              <a:t>Anonymous inner class</a:t>
            </a:r>
          </a:p>
          <a:p>
            <a:pPr lvl="1"/>
            <a:r>
              <a:rPr lang="en-US" dirty="0"/>
              <a:t>Local inner class</a:t>
            </a:r>
          </a:p>
          <a:p>
            <a:r>
              <a:rPr lang="en-US" dirty="0"/>
              <a:t>Static nested class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8687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86700"/>
              </p:ext>
            </p:extLst>
          </p:nvPr>
        </p:nvGraphicFramePr>
        <p:xfrm>
          <a:off x="335360" y="1484784"/>
          <a:ext cx="10972800" cy="3672409"/>
        </p:xfrm>
        <a:graphic>
          <a:graphicData uri="http://schemas.openxmlformats.org/drawingml/2006/table">
            <a:tbl>
              <a:tblPr/>
              <a:tblGrid>
                <a:gridCol w="5486400"/>
                <a:gridCol w="5486400"/>
              </a:tblGrid>
              <a:tr h="564986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4986">
                <a:tc>
                  <a:txBody>
                    <a:bodyPr/>
                    <a:lstStyle/>
                    <a:p>
                      <a:r>
                        <a:rPr lang="en-IN">
                          <a:hlinkClick r:id="rId2"/>
                        </a:rPr>
                        <a:t>Member Inner Class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class created within class and outside method.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12465">
                <a:tc>
                  <a:txBody>
                    <a:bodyPr/>
                    <a:lstStyle/>
                    <a:p>
                      <a:r>
                        <a:rPr lang="en-IN" dirty="0">
                          <a:hlinkClick r:id="rId3"/>
                        </a:rPr>
                        <a:t>Anonymous Inner Class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class created for implementing interface or extending class. Its name is decided by the java compiler.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4986">
                <a:tc>
                  <a:txBody>
                    <a:bodyPr/>
                    <a:lstStyle/>
                    <a:p>
                      <a:r>
                        <a:rPr lang="en-IN">
                          <a:hlinkClick r:id="rId4"/>
                        </a:rPr>
                        <a:t>Local Inner Class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class created within method.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4986">
                <a:tc>
                  <a:txBody>
                    <a:bodyPr/>
                    <a:lstStyle/>
                    <a:p>
                      <a:r>
                        <a:rPr lang="en-IN">
                          <a:hlinkClick r:id="rId5"/>
                        </a:rPr>
                        <a:t>Static Nested Class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static class created within class.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9"/>
            <a:ext cx="10887000" cy="463299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96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268761"/>
            <a:ext cx="8078688" cy="47050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696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r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template</Template>
  <TotalTime>595</TotalTime>
  <Words>268</Words>
  <Application>Microsoft Office PowerPoint</Application>
  <PresentationFormat>Custom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smart template</vt:lpstr>
      <vt:lpstr>INNER CLASS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I/O</dc:title>
  <dc:creator>Maivizhi</dc:creator>
  <cp:lastModifiedBy>Hp</cp:lastModifiedBy>
  <cp:revision>44</cp:revision>
  <dcterms:created xsi:type="dcterms:W3CDTF">2019-07-29T03:13:56Z</dcterms:created>
  <dcterms:modified xsi:type="dcterms:W3CDTF">2019-08-13T10:55:32Z</dcterms:modified>
</cp:coreProperties>
</file>