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A5AD0B-85E6-46C3-B68D-2CB386672FA3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59"/>
            <p14:sldId id="264"/>
            <p14:sldId id="265"/>
            <p14:sldId id="266"/>
            <p14:sldId id="267"/>
            <p14:sldId id="291"/>
          </p14:sldIdLst>
        </p14:section>
        <p14:section name="Untitled Section" id="{6CC9B725-41E6-44BA-B848-39D4FDA89A0A}">
          <p14:sldIdLst/>
        </p14:section>
        <p14:section name="Untitled Section" id="{7FECE891-0AF1-46B3-90CB-766CB016F3C5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06" autoAdjust="0"/>
  </p:normalViewPr>
  <p:slideViewPr>
    <p:cSldViewPr>
      <p:cViewPr>
        <p:scale>
          <a:sx n="77" d="100"/>
          <a:sy n="77" d="100"/>
        </p:scale>
        <p:origin x="-1026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956EB-5C8D-4492-9F1F-685F2B5B4FBF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BD190-46BB-4222-BDB6-F86D764AE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88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3581400"/>
            <a:ext cx="7033403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914400" y="6477001"/>
            <a:ext cx="96520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7600" y="2362200"/>
            <a:ext cx="10668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76401"/>
            <a:ext cx="10972800" cy="4297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2513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905001"/>
            <a:ext cx="68072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9595" y="3048001"/>
            <a:ext cx="6807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05" y="1905001"/>
            <a:ext cx="6659595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0" y="3148014"/>
            <a:ext cx="6604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12800" y="1371600"/>
            <a:ext cx="39624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1"/>
            <a:ext cx="109728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827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22475"/>
            <a:ext cx="5386917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3827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22475"/>
            <a:ext cx="5389033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6482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4603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149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MEMBER </a:t>
            </a:r>
            <a:r>
              <a:rPr lang="en-US" sz="5400" dirty="0" smtClean="0"/>
              <a:t>INNER CLASS</a:t>
            </a:r>
            <a:br>
              <a:rPr lang="en-US" sz="5400" dirty="0" smtClean="0"/>
            </a:br>
            <a:r>
              <a:rPr lang="en-US" sz="5400" dirty="0" smtClean="0"/>
              <a:t>ANONYMOUS </a:t>
            </a:r>
            <a:r>
              <a:rPr lang="en-US" sz="5400" dirty="0"/>
              <a:t>INNER CLASS</a:t>
            </a:r>
            <a:r>
              <a:rPr lang="en-US" sz="5400" dirty="0"/>
              <a:t/>
            </a:r>
            <a:br>
              <a:rPr lang="en-US" sz="5400" dirty="0"/>
            </a:b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09352308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692696"/>
            <a:ext cx="10972800" cy="648072"/>
          </a:xfrm>
        </p:spPr>
        <p:txBody>
          <a:bodyPr>
            <a:normAutofit/>
          </a:bodyPr>
          <a:lstStyle/>
          <a:p>
            <a:r>
              <a:rPr lang="en-US" dirty="0" smtClean="0"/>
              <a:t>1.</a:t>
            </a:r>
            <a:r>
              <a:rPr lang="en-US" b="1" dirty="0"/>
              <a:t> Anonymous Inner class that extends a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196752"/>
            <a:ext cx="5472608" cy="5184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Java program to illustrate creating an immediate thread </a:t>
            </a:r>
          </a:p>
          <a:p>
            <a:pPr marL="0" indent="0">
              <a:buNone/>
            </a:pPr>
            <a:r>
              <a:rPr lang="en-US" dirty="0"/>
              <a:t>//Using Anonymous Inner class that extends a Class 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 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    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    { </a:t>
            </a:r>
          </a:p>
          <a:p>
            <a:pPr marL="0" indent="0">
              <a:buNone/>
            </a:pPr>
            <a:r>
              <a:rPr lang="en-US" dirty="0"/>
              <a:t>        //Here we are using Anonymous Inner class </a:t>
            </a:r>
          </a:p>
          <a:p>
            <a:pPr marL="0" indent="0">
              <a:buNone/>
            </a:pPr>
            <a:r>
              <a:rPr lang="en-US" dirty="0"/>
              <a:t>        //that extends a class i.e. Here a Thread class </a:t>
            </a:r>
          </a:p>
          <a:p>
            <a:pPr marL="0" indent="0">
              <a:buNone/>
            </a:pPr>
            <a:r>
              <a:rPr lang="en-US" dirty="0"/>
              <a:t>        Thread t = new Thread() </a:t>
            </a:r>
          </a:p>
          <a:p>
            <a:pPr marL="0" indent="0">
              <a:buNone/>
            </a:pPr>
            <a:r>
              <a:rPr lang="en-US" dirty="0"/>
              <a:t>        { </a:t>
            </a:r>
          </a:p>
          <a:p>
            <a:pPr marL="0" indent="0">
              <a:buNone/>
            </a:pPr>
            <a:r>
              <a:rPr lang="en-US" dirty="0"/>
              <a:t>            public void run() </a:t>
            </a:r>
          </a:p>
          <a:p>
            <a:pPr marL="0" indent="0">
              <a:buNone/>
            </a:pPr>
            <a:r>
              <a:rPr lang="en-US" dirty="0"/>
              <a:t>            { </a:t>
            </a:r>
          </a:p>
          <a:p>
            <a:pPr marL="0" indent="0">
              <a:buNone/>
            </a:pPr>
            <a:r>
              <a:rPr lang="en-US" dirty="0"/>
              <a:t>                </a:t>
            </a:r>
            <a:r>
              <a:rPr lang="en-US" dirty="0" err="1"/>
              <a:t>System.out.println</a:t>
            </a:r>
            <a:r>
              <a:rPr lang="en-US" dirty="0"/>
              <a:t>("Child Thread"); </a:t>
            </a:r>
          </a:p>
          <a:p>
            <a:pPr marL="0" indent="0">
              <a:buNone/>
            </a:pPr>
            <a:r>
              <a:rPr lang="en-US" dirty="0"/>
              <a:t>            } </a:t>
            </a:r>
          </a:p>
          <a:p>
            <a:pPr marL="0" indent="0">
              <a:buNone/>
            </a:pPr>
            <a:r>
              <a:rPr lang="en-US" dirty="0"/>
              <a:t>        }; 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t.start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("Main Thread"); </a:t>
            </a:r>
          </a:p>
          <a:p>
            <a:pPr marL="0" indent="0">
              <a:buNone/>
            </a:pPr>
            <a:r>
              <a:rPr lang="en-US" dirty="0"/>
              <a:t>    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16080" y="1916832"/>
            <a:ext cx="15792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RESULT:-</a:t>
            </a:r>
          </a:p>
          <a:p>
            <a:r>
              <a:rPr lang="en-US" dirty="0"/>
              <a:t>Main Thread </a:t>
            </a:r>
            <a:endParaRPr lang="en-US" dirty="0" smtClean="0"/>
          </a:p>
          <a:p>
            <a:r>
              <a:rPr lang="en-US" dirty="0" smtClean="0"/>
              <a:t>Child </a:t>
            </a:r>
            <a:r>
              <a:rPr lang="en-US" dirty="0"/>
              <a:t>Thread </a:t>
            </a:r>
            <a:endParaRPr lang="en-US" dirty="0" smtClean="0"/>
          </a:p>
          <a:p>
            <a:r>
              <a:rPr lang="en-US" dirty="0" smtClean="0"/>
              <a:t>OR </a:t>
            </a:r>
          </a:p>
          <a:p>
            <a:r>
              <a:rPr lang="en-US" dirty="0" smtClean="0"/>
              <a:t>Child </a:t>
            </a:r>
            <a:r>
              <a:rPr lang="en-US" dirty="0"/>
              <a:t>Thread </a:t>
            </a:r>
            <a:endParaRPr lang="en-US" dirty="0" smtClean="0"/>
          </a:p>
          <a:p>
            <a:r>
              <a:rPr lang="en-US" dirty="0" smtClean="0"/>
              <a:t>Main </a:t>
            </a:r>
            <a:r>
              <a:rPr lang="en-US" dirty="0"/>
              <a:t>Thread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9940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609600"/>
            <a:ext cx="11103024" cy="731168"/>
          </a:xfrm>
        </p:spPr>
        <p:txBody>
          <a:bodyPr>
            <a:normAutofit/>
          </a:bodyPr>
          <a:lstStyle/>
          <a:p>
            <a:r>
              <a:rPr lang="en-US" dirty="0" smtClean="0"/>
              <a:t>2.</a:t>
            </a:r>
            <a:r>
              <a:rPr lang="en-US" b="1" dirty="0"/>
              <a:t> Anonymous Inner class that implements a interface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196752"/>
            <a:ext cx="5112568" cy="53285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dirty="0"/>
              <a:t>//Java program to illustrate defining a thread </a:t>
            </a:r>
          </a:p>
          <a:p>
            <a:pPr marL="0" indent="0">
              <a:buNone/>
            </a:pPr>
            <a:r>
              <a:rPr lang="en-IN" sz="4800" dirty="0"/>
              <a:t>//Using Anonymous Inner class that implements an interface </a:t>
            </a:r>
          </a:p>
          <a:p>
            <a:pPr marL="0" indent="0">
              <a:buNone/>
            </a:pPr>
            <a:r>
              <a:rPr lang="en-IN" sz="4800" dirty="0"/>
              <a:t>class </a:t>
            </a:r>
            <a:r>
              <a:rPr lang="en-IN" sz="4800" dirty="0" err="1"/>
              <a:t>MyThread</a:t>
            </a:r>
            <a:r>
              <a:rPr lang="en-IN" sz="4800" dirty="0"/>
              <a:t>  </a:t>
            </a:r>
          </a:p>
          <a:p>
            <a:pPr marL="0" indent="0">
              <a:buNone/>
            </a:pPr>
            <a:r>
              <a:rPr lang="en-IN" sz="4800" dirty="0"/>
              <a:t>{ </a:t>
            </a:r>
          </a:p>
          <a:p>
            <a:pPr marL="0" indent="0">
              <a:buNone/>
            </a:pPr>
            <a:r>
              <a:rPr lang="en-IN" sz="4800" dirty="0"/>
              <a:t>    public static void main(String[] </a:t>
            </a:r>
            <a:r>
              <a:rPr lang="en-IN" sz="4800" dirty="0" err="1"/>
              <a:t>args</a:t>
            </a:r>
            <a:r>
              <a:rPr lang="en-IN" sz="4800" dirty="0"/>
              <a:t>) </a:t>
            </a:r>
          </a:p>
          <a:p>
            <a:pPr marL="0" indent="0">
              <a:buNone/>
            </a:pPr>
            <a:r>
              <a:rPr lang="en-IN" sz="4800" dirty="0"/>
              <a:t>   { </a:t>
            </a:r>
          </a:p>
          <a:p>
            <a:pPr marL="0" indent="0">
              <a:buNone/>
            </a:pPr>
            <a:r>
              <a:rPr lang="en-IN" sz="4800" dirty="0"/>
              <a:t>        //Here we are using Anonymous Inner class </a:t>
            </a:r>
          </a:p>
          <a:p>
            <a:pPr marL="0" indent="0">
              <a:buNone/>
            </a:pPr>
            <a:r>
              <a:rPr lang="en-IN" sz="4800" dirty="0"/>
              <a:t>        //that implements a interface i.e. Here Runnable interface </a:t>
            </a:r>
          </a:p>
          <a:p>
            <a:pPr marL="0" indent="0">
              <a:buNone/>
            </a:pPr>
            <a:r>
              <a:rPr lang="en-IN" sz="4800" dirty="0"/>
              <a:t>        Runnable r = new Runnable() </a:t>
            </a:r>
          </a:p>
          <a:p>
            <a:pPr marL="0" indent="0">
              <a:buNone/>
            </a:pPr>
            <a:r>
              <a:rPr lang="en-IN" sz="4800" dirty="0"/>
              <a:t>        { </a:t>
            </a:r>
          </a:p>
          <a:p>
            <a:pPr marL="0" indent="0">
              <a:buNone/>
            </a:pPr>
            <a:r>
              <a:rPr lang="en-IN" sz="4800" dirty="0"/>
              <a:t>            public void run() </a:t>
            </a:r>
          </a:p>
          <a:p>
            <a:pPr marL="0" indent="0">
              <a:buNone/>
            </a:pPr>
            <a:r>
              <a:rPr lang="en-IN" sz="4800" dirty="0"/>
              <a:t>            { </a:t>
            </a:r>
          </a:p>
          <a:p>
            <a:pPr marL="0" indent="0">
              <a:buNone/>
            </a:pPr>
            <a:r>
              <a:rPr lang="en-IN" sz="4800" dirty="0"/>
              <a:t>                </a:t>
            </a:r>
            <a:r>
              <a:rPr lang="en-IN" sz="4800" dirty="0" err="1"/>
              <a:t>System.out.println</a:t>
            </a:r>
            <a:r>
              <a:rPr lang="en-IN" sz="4800" dirty="0"/>
              <a:t>("Child Thread"); </a:t>
            </a:r>
          </a:p>
          <a:p>
            <a:pPr marL="0" indent="0">
              <a:buNone/>
            </a:pPr>
            <a:r>
              <a:rPr lang="en-IN" sz="4800" dirty="0"/>
              <a:t>            } </a:t>
            </a:r>
          </a:p>
          <a:p>
            <a:pPr marL="0" indent="0">
              <a:buNone/>
            </a:pPr>
            <a:r>
              <a:rPr lang="en-IN" sz="4800" dirty="0"/>
              <a:t>        }; </a:t>
            </a:r>
          </a:p>
          <a:p>
            <a:pPr marL="0" indent="0">
              <a:buNone/>
            </a:pPr>
            <a:r>
              <a:rPr lang="en-IN" sz="4800" dirty="0"/>
              <a:t>        Thread t = new Thread(r); </a:t>
            </a:r>
          </a:p>
          <a:p>
            <a:pPr marL="0" indent="0">
              <a:buNone/>
            </a:pPr>
            <a:r>
              <a:rPr lang="en-IN" sz="4800" dirty="0"/>
              <a:t>        </a:t>
            </a:r>
            <a:r>
              <a:rPr lang="en-IN" sz="4800" dirty="0" err="1"/>
              <a:t>t.start</a:t>
            </a:r>
            <a:r>
              <a:rPr lang="en-IN" sz="4800" dirty="0"/>
              <a:t>(); </a:t>
            </a:r>
          </a:p>
          <a:p>
            <a:pPr marL="0" indent="0">
              <a:buNone/>
            </a:pPr>
            <a:r>
              <a:rPr lang="en-IN" sz="4800" dirty="0"/>
              <a:t>        </a:t>
            </a:r>
            <a:r>
              <a:rPr lang="en-IN" sz="4800" dirty="0" err="1"/>
              <a:t>System.out.println</a:t>
            </a:r>
            <a:r>
              <a:rPr lang="en-IN" sz="4800" dirty="0"/>
              <a:t>("Main Thread"); </a:t>
            </a:r>
          </a:p>
          <a:p>
            <a:pPr marL="0" indent="0">
              <a:buNone/>
            </a:pPr>
            <a:r>
              <a:rPr lang="en-IN" sz="4800" dirty="0"/>
              <a:t>    } </a:t>
            </a:r>
          </a:p>
          <a:p>
            <a:pPr marL="0" indent="0">
              <a:buNone/>
            </a:pPr>
            <a:r>
              <a:rPr lang="en-IN" sz="4800" dirty="0"/>
              <a:t>}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5500" dirty="0">
                <a:latin typeface="Times New Roman" pitchFamily="18" charset="0"/>
                <a:cs typeface="Times New Roman" pitchFamily="18" charset="0"/>
              </a:rPr>
              <a:t> 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744072" y="1412776"/>
            <a:ext cx="15792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RESULTS:-</a:t>
            </a:r>
          </a:p>
          <a:p>
            <a:r>
              <a:rPr lang="en-US" dirty="0"/>
              <a:t>Main Thread </a:t>
            </a:r>
            <a:endParaRPr lang="en-US" dirty="0" smtClean="0"/>
          </a:p>
          <a:p>
            <a:r>
              <a:rPr lang="en-US" dirty="0" smtClean="0"/>
              <a:t>Child </a:t>
            </a:r>
            <a:r>
              <a:rPr lang="en-US" dirty="0"/>
              <a:t>Thread </a:t>
            </a:r>
            <a:endParaRPr lang="en-US" dirty="0" smtClean="0"/>
          </a:p>
          <a:p>
            <a:r>
              <a:rPr lang="en-US" dirty="0" smtClean="0"/>
              <a:t>OR </a:t>
            </a:r>
          </a:p>
          <a:p>
            <a:r>
              <a:rPr lang="en-US" dirty="0" smtClean="0"/>
              <a:t>Child </a:t>
            </a:r>
            <a:r>
              <a:rPr lang="en-US" dirty="0"/>
              <a:t>Thread </a:t>
            </a:r>
            <a:endParaRPr lang="en-US" dirty="0" smtClean="0"/>
          </a:p>
          <a:p>
            <a:r>
              <a:rPr lang="en-US" dirty="0" smtClean="0"/>
              <a:t>Main </a:t>
            </a:r>
            <a:r>
              <a:rPr lang="en-US" dirty="0"/>
              <a:t>Thread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6392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1041" y="692696"/>
            <a:ext cx="8251223" cy="5832648"/>
          </a:xfrm>
        </p:spPr>
        <p:txBody>
          <a:bodyPr>
            <a:normAutofit fontScale="55000" lnSpcReduction="20000"/>
          </a:bodyPr>
          <a:lstStyle/>
          <a:p>
            <a:r>
              <a:rPr lang="en-IN" sz="3300" dirty="0" smtClean="0"/>
              <a:t>3.</a:t>
            </a:r>
            <a:r>
              <a:rPr lang="en-IN" sz="3300" dirty="0"/>
              <a:t> </a:t>
            </a:r>
            <a:r>
              <a:rPr lang="en-US" sz="3300" b="1" dirty="0"/>
              <a:t>Anonymous Inner class that defines inside method/constructor argument </a:t>
            </a:r>
            <a:endParaRPr lang="en-US" sz="3300" b="1" dirty="0" smtClean="0"/>
          </a:p>
          <a:p>
            <a:pPr marL="0" indent="0">
              <a:buNone/>
            </a:pPr>
            <a:r>
              <a:rPr lang="en-IN" sz="2200" dirty="0" smtClean="0"/>
              <a:t>//</a:t>
            </a:r>
            <a:r>
              <a:rPr lang="en-IN" sz="2200" dirty="0"/>
              <a:t>Java program to illustrate defining a thread </a:t>
            </a:r>
          </a:p>
          <a:p>
            <a:pPr marL="0" indent="0">
              <a:buNone/>
            </a:pPr>
            <a:r>
              <a:rPr lang="en-IN" sz="2200" dirty="0"/>
              <a:t>//Using Anonymous Inner class that define inside argument </a:t>
            </a:r>
          </a:p>
          <a:p>
            <a:pPr marL="0" indent="0">
              <a:buNone/>
            </a:pPr>
            <a:r>
              <a:rPr lang="en-IN" sz="2200" dirty="0"/>
              <a:t>class </a:t>
            </a:r>
            <a:r>
              <a:rPr lang="en-IN" sz="2200" dirty="0" err="1"/>
              <a:t>MyThread</a:t>
            </a:r>
            <a:r>
              <a:rPr lang="en-IN" sz="2200" dirty="0"/>
              <a:t>  </a:t>
            </a:r>
          </a:p>
          <a:p>
            <a:pPr marL="0" indent="0">
              <a:buNone/>
            </a:pPr>
            <a:r>
              <a:rPr lang="en-IN" sz="2200" dirty="0"/>
              <a:t>{ </a:t>
            </a:r>
          </a:p>
          <a:p>
            <a:pPr marL="0" indent="0">
              <a:buNone/>
            </a:pPr>
            <a:r>
              <a:rPr lang="en-IN" sz="2200" dirty="0"/>
              <a:t>    public static void main(String[] </a:t>
            </a:r>
            <a:r>
              <a:rPr lang="en-IN" sz="2200" dirty="0" err="1"/>
              <a:t>args</a:t>
            </a:r>
            <a:r>
              <a:rPr lang="en-IN" sz="2200" dirty="0"/>
              <a:t>) </a:t>
            </a:r>
          </a:p>
          <a:p>
            <a:pPr marL="0" indent="0">
              <a:buNone/>
            </a:pPr>
            <a:r>
              <a:rPr lang="en-IN" sz="2200" dirty="0"/>
              <a:t>    { </a:t>
            </a:r>
          </a:p>
          <a:p>
            <a:pPr marL="0" indent="0">
              <a:buNone/>
            </a:pPr>
            <a:r>
              <a:rPr lang="en-IN" sz="2200" dirty="0"/>
              <a:t>        //Here we are using Anonymous Inner class </a:t>
            </a:r>
          </a:p>
          <a:p>
            <a:pPr marL="0" indent="0">
              <a:buNone/>
            </a:pPr>
            <a:r>
              <a:rPr lang="en-IN" sz="2200" dirty="0"/>
              <a:t>        //that define inside argument, here constructor argument </a:t>
            </a:r>
          </a:p>
          <a:p>
            <a:pPr marL="0" indent="0">
              <a:buNone/>
            </a:pPr>
            <a:r>
              <a:rPr lang="en-IN" sz="2200" dirty="0"/>
              <a:t>        Thread t = new Thread(new Runnable() </a:t>
            </a:r>
          </a:p>
          <a:p>
            <a:pPr marL="0" indent="0">
              <a:buNone/>
            </a:pPr>
            <a:r>
              <a:rPr lang="en-IN" sz="2200" dirty="0"/>
              <a:t>        { </a:t>
            </a:r>
          </a:p>
          <a:p>
            <a:pPr marL="0" indent="0">
              <a:buNone/>
            </a:pPr>
            <a:r>
              <a:rPr lang="en-IN" sz="2200" dirty="0"/>
              <a:t>            public void run() </a:t>
            </a:r>
          </a:p>
          <a:p>
            <a:pPr marL="0" indent="0">
              <a:buNone/>
            </a:pPr>
            <a:r>
              <a:rPr lang="en-IN" sz="2200" dirty="0"/>
              <a:t>            { </a:t>
            </a:r>
          </a:p>
          <a:p>
            <a:pPr marL="0" indent="0">
              <a:buNone/>
            </a:pPr>
            <a:r>
              <a:rPr lang="en-IN" sz="2200" dirty="0"/>
              <a:t>                </a:t>
            </a:r>
            <a:r>
              <a:rPr lang="en-IN" sz="2200" dirty="0" err="1"/>
              <a:t>System.out.println</a:t>
            </a:r>
            <a:r>
              <a:rPr lang="en-IN" sz="2200" dirty="0"/>
              <a:t>("Child Thread"); </a:t>
            </a:r>
          </a:p>
          <a:p>
            <a:pPr marL="0" indent="0">
              <a:buNone/>
            </a:pPr>
            <a:r>
              <a:rPr lang="en-IN" sz="2200" dirty="0"/>
              <a:t>            } </a:t>
            </a:r>
          </a:p>
          <a:p>
            <a:pPr marL="0" indent="0">
              <a:buNone/>
            </a:pPr>
            <a:r>
              <a:rPr lang="en-IN" sz="2200" dirty="0"/>
              <a:t>        }); </a:t>
            </a:r>
          </a:p>
          <a:p>
            <a:pPr marL="0" indent="0">
              <a:buNone/>
            </a:pPr>
            <a:r>
              <a:rPr lang="en-IN" sz="2200" dirty="0"/>
              <a:t>          </a:t>
            </a:r>
            <a:r>
              <a:rPr lang="en-IN" sz="2200" dirty="0" err="1" smtClean="0"/>
              <a:t>t.start</a:t>
            </a:r>
            <a:r>
              <a:rPr lang="en-IN" sz="2200" dirty="0"/>
              <a:t>(); </a:t>
            </a:r>
          </a:p>
          <a:p>
            <a:pPr marL="0" indent="0">
              <a:buNone/>
            </a:pPr>
            <a:r>
              <a:rPr lang="en-IN" sz="2200" dirty="0"/>
              <a:t>          </a:t>
            </a:r>
            <a:r>
              <a:rPr lang="en-IN" sz="2200" dirty="0" err="1" smtClean="0"/>
              <a:t>System.out.println</a:t>
            </a:r>
            <a:r>
              <a:rPr lang="en-IN" sz="2200" dirty="0" smtClean="0"/>
              <a:t>("Main Thread"); </a:t>
            </a:r>
          </a:p>
          <a:p>
            <a:pPr marL="0" indent="0">
              <a:buNone/>
            </a:pPr>
            <a:r>
              <a:rPr lang="en-IN" sz="2200" dirty="0"/>
              <a:t>    } </a:t>
            </a:r>
          </a:p>
          <a:p>
            <a:pPr marL="0" indent="0">
              <a:buNone/>
            </a:pPr>
            <a:r>
              <a:rPr lang="en-IN" sz="2200" dirty="0"/>
              <a:t>} 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904312" y="1412776"/>
            <a:ext cx="15792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RESULTS:-</a:t>
            </a:r>
          </a:p>
          <a:p>
            <a:r>
              <a:rPr lang="en-US" dirty="0"/>
              <a:t>Main Thread </a:t>
            </a:r>
            <a:endParaRPr lang="en-US" dirty="0" smtClean="0"/>
          </a:p>
          <a:p>
            <a:r>
              <a:rPr lang="en-US" dirty="0" smtClean="0"/>
              <a:t>Child </a:t>
            </a:r>
            <a:r>
              <a:rPr lang="en-US" dirty="0"/>
              <a:t>Thread </a:t>
            </a:r>
            <a:endParaRPr lang="en-US" dirty="0" smtClean="0"/>
          </a:p>
          <a:p>
            <a:r>
              <a:rPr lang="en-US" dirty="0" smtClean="0"/>
              <a:t>OR </a:t>
            </a:r>
          </a:p>
          <a:p>
            <a:r>
              <a:rPr lang="en-US" dirty="0" smtClean="0"/>
              <a:t>Child </a:t>
            </a:r>
            <a:r>
              <a:rPr lang="en-US" dirty="0"/>
              <a:t>Thread </a:t>
            </a:r>
            <a:endParaRPr lang="en-US" dirty="0" smtClean="0"/>
          </a:p>
          <a:p>
            <a:r>
              <a:rPr lang="en-US" dirty="0" smtClean="0"/>
              <a:t>Main </a:t>
            </a:r>
            <a:r>
              <a:rPr lang="en-US" dirty="0"/>
              <a:t>Thread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0201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268761"/>
            <a:ext cx="8078688" cy="47050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696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476672"/>
            <a:ext cx="12576720" cy="6048672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r>
              <a:rPr lang="en-IN" b="1" dirty="0"/>
              <a:t>Java Member inner class</a:t>
            </a:r>
          </a:p>
          <a:p>
            <a:pPr marL="0" indent="0">
              <a:buNone/>
            </a:pPr>
            <a:r>
              <a:rPr lang="en-US" dirty="0"/>
              <a:t>A non-static class that is created inside a class but outside a method is called member inner class.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class Outer{  </a:t>
            </a:r>
          </a:p>
          <a:p>
            <a:pPr marL="0" indent="0">
              <a:buNone/>
            </a:pPr>
            <a:r>
              <a:rPr lang="en-US" dirty="0"/>
              <a:t> //code  </a:t>
            </a:r>
          </a:p>
          <a:p>
            <a:pPr marL="0" indent="0">
              <a:buNone/>
            </a:pPr>
            <a:r>
              <a:rPr lang="en-US" dirty="0"/>
              <a:t> class Inner{  </a:t>
            </a:r>
          </a:p>
          <a:p>
            <a:pPr marL="0" indent="0">
              <a:buNone/>
            </a:pPr>
            <a:r>
              <a:rPr lang="en-US" dirty="0"/>
              <a:t>  //code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8351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384" y="548680"/>
            <a:ext cx="10972800" cy="568863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Java Member inner class example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IN" dirty="0"/>
              <a:t>class TestMemberOuter1{  </a:t>
            </a:r>
          </a:p>
          <a:p>
            <a:pPr marL="0" indent="0">
              <a:buNone/>
            </a:pPr>
            <a:r>
              <a:rPr lang="en-IN" dirty="0"/>
              <a:t> private </a:t>
            </a:r>
            <a:r>
              <a:rPr lang="en-IN" dirty="0" err="1"/>
              <a:t>int</a:t>
            </a:r>
            <a:r>
              <a:rPr lang="en-IN" dirty="0"/>
              <a:t> data=30;  </a:t>
            </a:r>
          </a:p>
          <a:p>
            <a:pPr marL="0" indent="0">
              <a:buNone/>
            </a:pPr>
            <a:r>
              <a:rPr lang="en-IN" dirty="0"/>
              <a:t> class Inner{  </a:t>
            </a:r>
          </a:p>
          <a:p>
            <a:pPr marL="0" indent="0">
              <a:buNone/>
            </a:pPr>
            <a:r>
              <a:rPr lang="en-IN" dirty="0"/>
              <a:t>  void </a:t>
            </a:r>
            <a:r>
              <a:rPr lang="en-IN" dirty="0" err="1"/>
              <a:t>msg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("data is "+data);}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 public static void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TestMemberOuter1 </a:t>
            </a:r>
            <a:r>
              <a:rPr lang="en-IN" dirty="0" err="1"/>
              <a:t>obj</a:t>
            </a:r>
            <a:r>
              <a:rPr lang="en-IN" dirty="0"/>
              <a:t>=new TestMemberOuter1();  </a:t>
            </a:r>
          </a:p>
          <a:p>
            <a:pPr marL="0" indent="0">
              <a:buNone/>
            </a:pPr>
            <a:r>
              <a:rPr lang="en-IN" dirty="0"/>
              <a:t>  TestMemberOuter1.Inner in=</a:t>
            </a:r>
            <a:r>
              <a:rPr lang="en-IN" dirty="0" err="1"/>
              <a:t>obj.new</a:t>
            </a:r>
            <a:r>
              <a:rPr lang="en-IN" dirty="0"/>
              <a:t> Inner();  </a:t>
            </a:r>
          </a:p>
          <a:p>
            <a:pPr marL="0" indent="0">
              <a:buNone/>
            </a:pPr>
            <a:r>
              <a:rPr lang="en-IN" dirty="0"/>
              <a:t>  in.msg();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4586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844824"/>
            <a:ext cx="10972800" cy="4104456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92697"/>
            <a:ext cx="10972800" cy="52810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RESULT: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data is 30</a:t>
            </a:r>
          </a:p>
        </p:txBody>
      </p:sp>
    </p:spTree>
    <p:extLst>
      <p:ext uri="{BB962C8B-B14F-4D97-AF65-F5344CB8AC3E}">
        <p14:creationId xmlns:p14="http://schemas.microsoft.com/office/powerpoint/2010/main" val="26028687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548681"/>
            <a:ext cx="10972800" cy="54250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Anonymous Inner Class in </a:t>
            </a:r>
            <a:r>
              <a:rPr lang="en-US" b="1" dirty="0" smtClean="0"/>
              <a:t>Java</a:t>
            </a:r>
          </a:p>
          <a:p>
            <a:pPr marL="0" indent="0">
              <a:buNone/>
            </a:pPr>
            <a:r>
              <a:rPr lang="en-US" dirty="0"/>
              <a:t>Anonymous inner class are mainly created in two ways:</a:t>
            </a:r>
          </a:p>
          <a:p>
            <a:r>
              <a:rPr lang="en-US" dirty="0"/>
              <a:t>Class (may be abstract or concrete)</a:t>
            </a:r>
          </a:p>
          <a:p>
            <a:r>
              <a:rPr lang="en-US" dirty="0" smtClean="0"/>
              <a:t>Interface</a:t>
            </a:r>
          </a:p>
          <a:p>
            <a:r>
              <a:rPr lang="en-US" dirty="0"/>
              <a:t>It is an inner class without a name and for which only a single object is created.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anonymous inner class can be useful when making an instance of an object with certain “extras” such as overloading methods of a class or interface, without having to actually subclass a class.</a:t>
            </a:r>
          </a:p>
          <a:p>
            <a:r>
              <a:rPr lang="en-US" dirty="0"/>
              <a:t>Anonymous inner classes are useful in writing implementation classes for listener interfaces in graphics programming.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296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620688"/>
            <a:ext cx="5904656" cy="5256584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A simple program using Anonymous Inner Class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IN" sz="2000" dirty="0"/>
              <a:t>interface Age </a:t>
            </a:r>
            <a:br>
              <a:rPr lang="en-IN" sz="2000" dirty="0"/>
            </a:br>
            <a:r>
              <a:rPr lang="en-IN" sz="2000" dirty="0"/>
              <a:t>{ </a:t>
            </a:r>
            <a:br>
              <a:rPr lang="en-IN" sz="2000" dirty="0"/>
            </a:br>
            <a:r>
              <a:rPr lang="en-IN" sz="2000" dirty="0"/>
              <a:t>    </a:t>
            </a:r>
            <a:r>
              <a:rPr lang="en-IN" sz="2000" dirty="0" err="1"/>
              <a:t>int</a:t>
            </a:r>
            <a:r>
              <a:rPr lang="en-IN" sz="2000" dirty="0"/>
              <a:t> x = 21; </a:t>
            </a:r>
            <a:br>
              <a:rPr lang="en-IN" sz="2000" dirty="0"/>
            </a:br>
            <a:r>
              <a:rPr lang="en-IN" sz="2000" dirty="0"/>
              <a:t>    void </a:t>
            </a:r>
            <a:r>
              <a:rPr lang="en-IN" sz="2000" dirty="0" err="1"/>
              <a:t>getAge</a:t>
            </a:r>
            <a:r>
              <a:rPr lang="en-IN" sz="2000" dirty="0"/>
              <a:t>(); </a:t>
            </a:r>
            <a:br>
              <a:rPr lang="en-IN" sz="2000" dirty="0"/>
            </a:br>
            <a:r>
              <a:rPr lang="en-IN" sz="2000" dirty="0"/>
              <a:t>} </a:t>
            </a:r>
            <a:br>
              <a:rPr lang="en-IN" sz="2000" dirty="0"/>
            </a:br>
            <a:r>
              <a:rPr lang="en-IN" sz="2000" dirty="0"/>
              <a:t>class </a:t>
            </a:r>
            <a:r>
              <a:rPr lang="en-IN" sz="2000" dirty="0" err="1"/>
              <a:t>AnonymousDemo</a:t>
            </a:r>
            <a:r>
              <a:rPr lang="en-IN" sz="2000" dirty="0"/>
              <a:t> </a:t>
            </a:r>
            <a:br>
              <a:rPr lang="en-IN" sz="2000" dirty="0"/>
            </a:br>
            <a:r>
              <a:rPr lang="en-IN" sz="2000" dirty="0"/>
              <a:t>{ </a:t>
            </a:r>
            <a:br>
              <a:rPr lang="en-IN" sz="2000" dirty="0"/>
            </a:br>
            <a:r>
              <a:rPr lang="en-IN" sz="2000" dirty="0"/>
              <a:t>    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  </a:t>
            </a:r>
            <a:br>
              <a:rPr lang="en-IN" sz="2000" dirty="0"/>
            </a:br>
            <a:r>
              <a:rPr lang="en-IN" sz="2000" dirty="0"/>
              <a:t>    { </a:t>
            </a:r>
            <a:br>
              <a:rPr lang="en-IN" sz="2000" dirty="0"/>
            </a:br>
            <a:r>
              <a:rPr lang="en-IN" sz="2000" dirty="0"/>
              <a:t>        // </a:t>
            </a:r>
            <a:r>
              <a:rPr lang="en-IN" sz="2000" dirty="0" err="1"/>
              <a:t>Myclass</a:t>
            </a:r>
            <a:r>
              <a:rPr lang="en-IN" sz="2000" dirty="0"/>
              <a:t> is implementation class of Age interface </a:t>
            </a:r>
            <a:br>
              <a:rPr lang="en-IN" sz="2000" dirty="0"/>
            </a:br>
            <a:r>
              <a:rPr lang="en-IN" sz="2000" dirty="0"/>
              <a:t>        </a:t>
            </a:r>
            <a:r>
              <a:rPr lang="en-IN" sz="2000" dirty="0" err="1"/>
              <a:t>MyClass</a:t>
            </a:r>
            <a:r>
              <a:rPr lang="en-IN" sz="2000" dirty="0"/>
              <a:t> </a:t>
            </a:r>
            <a:r>
              <a:rPr lang="en-IN" sz="2000" dirty="0" err="1"/>
              <a:t>obj</a:t>
            </a:r>
            <a:r>
              <a:rPr lang="en-IN" sz="2000" dirty="0"/>
              <a:t>=new </a:t>
            </a:r>
            <a:r>
              <a:rPr lang="en-IN" sz="2000" dirty="0" err="1"/>
              <a:t>MyClass</a:t>
            </a:r>
            <a:r>
              <a:rPr lang="en-IN" sz="2000" dirty="0"/>
              <a:t>(); </a:t>
            </a:r>
            <a:br>
              <a:rPr lang="en-IN" sz="2000" dirty="0"/>
            </a:br>
            <a:r>
              <a:rPr lang="en-IN" sz="2000" dirty="0"/>
              <a:t>  </a:t>
            </a:r>
            <a:br>
              <a:rPr lang="en-IN" sz="2000" dirty="0"/>
            </a:br>
            <a:r>
              <a:rPr lang="en-IN" sz="2000" dirty="0"/>
              <a:t>        // calling </a:t>
            </a:r>
            <a:r>
              <a:rPr lang="en-IN" sz="2000" dirty="0" err="1"/>
              <a:t>getage</a:t>
            </a:r>
            <a:r>
              <a:rPr lang="en-IN" sz="2000" dirty="0"/>
              <a:t>() method implemented at </a:t>
            </a:r>
            <a:r>
              <a:rPr lang="en-IN" sz="2000" dirty="0" err="1"/>
              <a:t>Myclass</a:t>
            </a:r>
            <a:r>
              <a:rPr lang="en-IN" sz="2000" dirty="0"/>
              <a:t> </a:t>
            </a:r>
            <a:br>
              <a:rPr lang="en-IN" sz="2000" dirty="0"/>
            </a:br>
            <a:r>
              <a:rPr lang="en-IN" sz="2000" dirty="0"/>
              <a:t>        </a:t>
            </a:r>
            <a:r>
              <a:rPr lang="en-IN" sz="2000" dirty="0" err="1"/>
              <a:t>obj.getAge</a:t>
            </a:r>
            <a:r>
              <a:rPr lang="en-IN" sz="2000" dirty="0"/>
              <a:t>();      </a:t>
            </a:r>
            <a:br>
              <a:rPr lang="en-IN" sz="2000" dirty="0"/>
            </a:br>
            <a:r>
              <a:rPr lang="en-IN" sz="2000" dirty="0"/>
              <a:t>    } </a:t>
            </a:r>
            <a:br>
              <a:rPr lang="en-IN" sz="2000" dirty="0"/>
            </a:br>
            <a:r>
              <a:rPr lang="en-IN" sz="2000" dirty="0"/>
              <a:t>} </a:t>
            </a:r>
            <a:br>
              <a:rPr lang="en-IN" sz="2000" dirty="0"/>
            </a:br>
            <a:r>
              <a:rPr lang="en-IN" sz="2000" dirty="0"/>
              <a:t>  </a:t>
            </a:r>
            <a:br>
              <a:rPr lang="en-IN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16080" y="980728"/>
            <a:ext cx="55002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// </a:t>
            </a:r>
            <a:r>
              <a:rPr lang="en-IN" dirty="0" err="1"/>
              <a:t>Myclass</a:t>
            </a:r>
            <a:r>
              <a:rPr lang="en-IN" dirty="0"/>
              <a:t> implement the methods of Age Interface </a:t>
            </a:r>
            <a:br>
              <a:rPr lang="en-IN" dirty="0"/>
            </a:br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implements Age </a:t>
            </a:r>
            <a:br>
              <a:rPr lang="en-IN" dirty="0"/>
            </a:br>
            <a:r>
              <a:rPr lang="en-IN" dirty="0"/>
              <a:t>{ </a:t>
            </a:r>
            <a:br>
              <a:rPr lang="en-IN" dirty="0"/>
            </a:br>
            <a:r>
              <a:rPr lang="en-IN" dirty="0"/>
              <a:t>    @Override</a:t>
            </a:r>
            <a:br>
              <a:rPr lang="en-IN" dirty="0"/>
            </a:br>
            <a:r>
              <a:rPr lang="en-IN" dirty="0"/>
              <a:t>    public void </a:t>
            </a:r>
            <a:r>
              <a:rPr lang="en-IN" dirty="0" err="1"/>
              <a:t>getAge</a:t>
            </a:r>
            <a:r>
              <a:rPr lang="en-IN" dirty="0"/>
              <a:t>()  </a:t>
            </a:r>
            <a:br>
              <a:rPr lang="en-IN" dirty="0"/>
            </a:br>
            <a:r>
              <a:rPr lang="en-IN" dirty="0"/>
              <a:t>    { </a:t>
            </a:r>
            <a:br>
              <a:rPr lang="en-IN" dirty="0"/>
            </a:br>
            <a:r>
              <a:rPr lang="en-IN" dirty="0"/>
              <a:t>        // printing the age </a:t>
            </a:r>
            <a:br>
              <a:rPr lang="en-IN" dirty="0"/>
            </a:br>
            <a:r>
              <a:rPr lang="en-IN" dirty="0"/>
              <a:t>        </a:t>
            </a:r>
            <a:r>
              <a:rPr lang="en-IN" dirty="0" err="1"/>
              <a:t>System.out.print</a:t>
            </a:r>
            <a:r>
              <a:rPr lang="en-IN" dirty="0"/>
              <a:t>("Age is "+x); </a:t>
            </a:r>
            <a:br>
              <a:rPr lang="en-IN" dirty="0"/>
            </a:br>
            <a:r>
              <a:rPr lang="en-IN" dirty="0"/>
              <a:t>    } </a:t>
            </a:r>
            <a:br>
              <a:rPr lang="en-IN" dirty="0"/>
            </a:br>
            <a:r>
              <a:rPr lang="en-IN" dirty="0"/>
              <a:t>}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2117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384" y="836712"/>
            <a:ext cx="11031016" cy="513705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NOTE:-</a:t>
            </a:r>
          </a:p>
          <a:p>
            <a:pPr marL="0" indent="0">
              <a:buNone/>
            </a:pPr>
            <a:r>
              <a:rPr lang="en-US" dirty="0"/>
              <a:t>interface Age is created with </a:t>
            </a:r>
            <a:r>
              <a:rPr lang="en-US" dirty="0" err="1"/>
              <a:t>getAge</a:t>
            </a:r>
            <a:r>
              <a:rPr lang="en-US" dirty="0"/>
              <a:t>() method and x=21.  </a:t>
            </a:r>
            <a:r>
              <a:rPr lang="en-US" dirty="0" err="1"/>
              <a:t>Myclass</a:t>
            </a:r>
            <a:r>
              <a:rPr lang="en-US" dirty="0"/>
              <a:t> is written as implementation class of Age interface. As done in Program, there is no need to write a  separate class </a:t>
            </a:r>
            <a:r>
              <a:rPr lang="en-US" dirty="0" err="1"/>
              <a:t>Myclass</a:t>
            </a:r>
            <a:r>
              <a:rPr lang="en-US" dirty="0"/>
              <a:t>. Instead,   directly copy the code of </a:t>
            </a:r>
            <a:r>
              <a:rPr lang="en-US" dirty="0" err="1"/>
              <a:t>Myclass</a:t>
            </a:r>
            <a:r>
              <a:rPr lang="en-US" dirty="0"/>
              <a:t> into this </a:t>
            </a:r>
            <a:r>
              <a:rPr lang="en-US" dirty="0" smtClean="0"/>
              <a:t>parameter.</a:t>
            </a:r>
          </a:p>
          <a:p>
            <a:pPr marL="0" indent="0">
              <a:buNone/>
            </a:pPr>
            <a:r>
              <a:rPr lang="en-US" dirty="0"/>
              <a:t>Age oj1 = new Age()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Override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getAge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System.out.print</a:t>
            </a:r>
            <a:r>
              <a:rPr lang="en-US" dirty="0"/>
              <a:t>("Age is "+x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 };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7115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4705"/>
            <a:ext cx="10972800" cy="52090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NOTE:</a:t>
            </a:r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object to Age is not created but an object of </a:t>
            </a:r>
            <a:r>
              <a:rPr lang="en-US" dirty="0" err="1"/>
              <a:t>Myclass</a:t>
            </a:r>
            <a:r>
              <a:rPr lang="en-US" dirty="0"/>
              <a:t> is created and copied in the entire class code as shown above.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possible only with anonymous inner class. </a:t>
            </a:r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/>
              <a:t>a class is called ‘anonymous inner class’, so here we call ‘</a:t>
            </a:r>
            <a:r>
              <a:rPr lang="en-US" dirty="0" err="1"/>
              <a:t>Myclass</a:t>
            </a:r>
            <a:r>
              <a:rPr lang="en-US" dirty="0"/>
              <a:t>’ as anonymous inner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5904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4347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6200" y="4149079"/>
            <a:ext cx="3686200" cy="1824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 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25340"/>
              </p:ext>
            </p:extLst>
          </p:nvPr>
        </p:nvGraphicFramePr>
        <p:xfrm>
          <a:off x="407368" y="1340768"/>
          <a:ext cx="10642026" cy="4907280"/>
        </p:xfrm>
        <a:graphic>
          <a:graphicData uri="http://schemas.openxmlformats.org/drawingml/2006/table">
            <a:tbl>
              <a:tblPr/>
              <a:tblGrid>
                <a:gridCol w="10642026"/>
              </a:tblGrid>
              <a:tr h="4501555">
                <a:tc>
                  <a:txBody>
                    <a:bodyPr/>
                    <a:lstStyle/>
                    <a:p>
                      <a:r>
                        <a:rPr lang="en-IN" sz="1400" dirty="0"/>
                        <a:t>//Java program to demonstrate Anonymous inner class </a:t>
                      </a:r>
                    </a:p>
                    <a:p>
                      <a:r>
                        <a:rPr lang="en-IN" sz="1400" dirty="0"/>
                        <a:t>interface Age </a:t>
                      </a:r>
                    </a:p>
                    <a:p>
                      <a:r>
                        <a:rPr lang="en-IN" sz="1400" dirty="0"/>
                        <a:t>{ </a:t>
                      </a:r>
                    </a:p>
                    <a:p>
                      <a:r>
                        <a:rPr lang="en-IN" sz="1400" dirty="0"/>
                        <a:t>    </a:t>
                      </a:r>
                      <a:r>
                        <a:rPr lang="en-IN" sz="1400" dirty="0" err="1"/>
                        <a:t>int</a:t>
                      </a:r>
                      <a:r>
                        <a:rPr lang="en-IN" sz="1400" dirty="0"/>
                        <a:t> x = 21; </a:t>
                      </a:r>
                    </a:p>
                    <a:p>
                      <a:r>
                        <a:rPr lang="en-IN" sz="1400" dirty="0"/>
                        <a:t>    void </a:t>
                      </a:r>
                      <a:r>
                        <a:rPr lang="en-IN" sz="1400" dirty="0" err="1"/>
                        <a:t>getAge</a:t>
                      </a:r>
                      <a:r>
                        <a:rPr lang="en-IN" sz="1400" dirty="0"/>
                        <a:t>(); </a:t>
                      </a:r>
                    </a:p>
                    <a:p>
                      <a:r>
                        <a:rPr lang="en-IN" sz="1400" dirty="0"/>
                        <a:t>} </a:t>
                      </a:r>
                    </a:p>
                    <a:p>
                      <a:r>
                        <a:rPr lang="en-IN" sz="1400" dirty="0"/>
                        <a:t>class </a:t>
                      </a:r>
                      <a:r>
                        <a:rPr lang="en-IN" sz="1400" dirty="0" err="1"/>
                        <a:t>AnonymousDemo</a:t>
                      </a:r>
                      <a:r>
                        <a:rPr lang="en-IN" sz="1400" dirty="0"/>
                        <a:t> </a:t>
                      </a:r>
                    </a:p>
                    <a:p>
                      <a:r>
                        <a:rPr lang="en-IN" sz="1400" dirty="0"/>
                        <a:t>{ </a:t>
                      </a:r>
                    </a:p>
                    <a:p>
                      <a:r>
                        <a:rPr lang="en-IN" sz="1400" dirty="0"/>
                        <a:t>    public static void main(String[] </a:t>
                      </a:r>
                      <a:r>
                        <a:rPr lang="en-IN" sz="1400" dirty="0" err="1"/>
                        <a:t>args</a:t>
                      </a:r>
                      <a:r>
                        <a:rPr lang="en-IN" sz="1400" dirty="0"/>
                        <a:t>) { </a:t>
                      </a:r>
                    </a:p>
                    <a:p>
                      <a:r>
                        <a:rPr lang="en-IN" sz="1400" dirty="0"/>
                        <a:t>  </a:t>
                      </a:r>
                    </a:p>
                    <a:p>
                      <a:r>
                        <a:rPr lang="en-IN" sz="1400" dirty="0"/>
                        <a:t>        // </a:t>
                      </a:r>
                      <a:r>
                        <a:rPr lang="en-IN" sz="1400" dirty="0" err="1"/>
                        <a:t>Myclass</a:t>
                      </a:r>
                      <a:r>
                        <a:rPr lang="en-IN" sz="1400" dirty="0"/>
                        <a:t> is hidden inner class of Age interface </a:t>
                      </a:r>
                    </a:p>
                    <a:p>
                      <a:r>
                        <a:rPr lang="en-IN" sz="1400" dirty="0"/>
                        <a:t>        // whose name is not written but an object to it  </a:t>
                      </a:r>
                    </a:p>
                    <a:p>
                      <a:r>
                        <a:rPr lang="en-IN" sz="1400" dirty="0"/>
                        <a:t>        // is created. </a:t>
                      </a:r>
                    </a:p>
                    <a:p>
                      <a:r>
                        <a:rPr lang="en-IN" sz="1400" dirty="0"/>
                        <a:t>        Age oj1 = new Age() { </a:t>
                      </a:r>
                    </a:p>
                    <a:p>
                      <a:r>
                        <a:rPr lang="en-IN" sz="1400" dirty="0"/>
                        <a:t>            @Override</a:t>
                      </a:r>
                    </a:p>
                    <a:p>
                      <a:r>
                        <a:rPr lang="en-IN" sz="1400" dirty="0"/>
                        <a:t>            public void </a:t>
                      </a:r>
                      <a:r>
                        <a:rPr lang="en-IN" sz="1400" dirty="0" err="1"/>
                        <a:t>getAge</a:t>
                      </a:r>
                      <a:r>
                        <a:rPr lang="en-IN" sz="1400" dirty="0"/>
                        <a:t>() { </a:t>
                      </a:r>
                    </a:p>
                    <a:p>
                      <a:r>
                        <a:rPr lang="en-IN" sz="1400" dirty="0"/>
                        <a:t>                 // printing  age </a:t>
                      </a:r>
                    </a:p>
                    <a:p>
                      <a:r>
                        <a:rPr lang="en-IN" sz="1400" dirty="0"/>
                        <a:t>                </a:t>
                      </a:r>
                      <a:r>
                        <a:rPr lang="en-IN" sz="1400" dirty="0" err="1"/>
                        <a:t>System.out.print</a:t>
                      </a:r>
                      <a:r>
                        <a:rPr lang="en-IN" sz="1400" dirty="0"/>
                        <a:t>("Age is "+x); </a:t>
                      </a:r>
                    </a:p>
                    <a:p>
                      <a:r>
                        <a:rPr lang="en-IN" sz="1400" dirty="0"/>
                        <a:t>            } </a:t>
                      </a:r>
                    </a:p>
                    <a:p>
                      <a:r>
                        <a:rPr lang="en-IN" sz="1400" dirty="0"/>
                        <a:t>        }; </a:t>
                      </a:r>
                    </a:p>
                    <a:p>
                      <a:r>
                        <a:rPr lang="en-IN" sz="1400" dirty="0"/>
                        <a:t>        oj1.getAge(); </a:t>
                      </a:r>
                    </a:p>
                    <a:p>
                      <a:r>
                        <a:rPr lang="en-IN" sz="1400" dirty="0"/>
                        <a:t>    } </a:t>
                      </a:r>
                    </a:p>
                    <a:p>
                      <a:r>
                        <a:rPr lang="en-IN" sz="1400" dirty="0"/>
                        <a:t>}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9376" y="780564"/>
            <a:ext cx="1407164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Anonymous inner class version of the above Program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7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r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template</Template>
  <TotalTime>637</TotalTime>
  <Words>333</Words>
  <Application>Microsoft Office PowerPoint</Application>
  <PresentationFormat>Custom</PresentationFormat>
  <Paragraphs>167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smart template</vt:lpstr>
      <vt:lpstr>MEMBER INNER CLASS ANONYMOUS INNER CLASS </vt:lpstr>
      <vt:lpstr>PowerPoint Presentation</vt:lpstr>
      <vt:lpstr>PowerPoint Presentation</vt:lpstr>
      <vt:lpstr>PowerPoint Presentation</vt:lpstr>
      <vt:lpstr>PowerPoint Presentation</vt:lpstr>
      <vt:lpstr>A simple program using Anonymous Inner Class  interface Age  {      int x = 21;      void getAge();  }  class AnonymousDemo  {      public static void main(String[] args)       {          // Myclass is implementation class of Age interface          MyClass obj=new MyClass();             // calling getage() method implemented at Myclass          obj.getAge();           }  }      </vt:lpstr>
      <vt:lpstr>PowerPoint Presentation</vt:lpstr>
      <vt:lpstr>PowerPoint Presentation</vt:lpstr>
      <vt:lpstr>   </vt:lpstr>
      <vt:lpstr>1. Anonymous Inner class that extends a class</vt:lpstr>
      <vt:lpstr>2. Anonymous Inner class that implements a interface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I/O</dc:title>
  <dc:creator>Maivizhi</dc:creator>
  <cp:lastModifiedBy>Hp</cp:lastModifiedBy>
  <cp:revision>62</cp:revision>
  <dcterms:created xsi:type="dcterms:W3CDTF">2019-07-29T03:13:56Z</dcterms:created>
  <dcterms:modified xsi:type="dcterms:W3CDTF">2019-08-14T08:13:08Z</dcterms:modified>
</cp:coreProperties>
</file>