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9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A5AD0B-85E6-46C3-B68D-2CB386672FA3}">
          <p14:sldIdLst>
            <p14:sldId id="256"/>
            <p14:sldId id="257"/>
            <p14:sldId id="258"/>
            <p14:sldId id="260"/>
            <p14:sldId id="261"/>
            <p14:sldId id="262"/>
            <p14:sldId id="291"/>
          </p14:sldIdLst>
        </p14:section>
        <p14:section name="Untitled Section" id="{6CC9B725-41E6-44BA-B848-39D4FDA89A0A}">
          <p14:sldIdLst/>
        </p14:section>
        <p14:section name="Untitled Section" id="{7FECE891-0AF1-46B3-90CB-766CB016F3C5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06" autoAdjust="0"/>
  </p:normalViewPr>
  <p:slideViewPr>
    <p:cSldViewPr>
      <p:cViewPr>
        <p:scale>
          <a:sx n="77" d="100"/>
          <a:sy n="77" d="100"/>
        </p:scale>
        <p:origin x="-102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956EB-5C8D-4492-9F1F-685F2B5B4FBF}" type="datetimeFigureOut">
              <a:rPr lang="en-IN" smtClean="0"/>
              <a:t>13-08-2019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BD190-46BB-4222-BDB6-F86D764AE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8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5814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914400" y="6477001"/>
            <a:ext cx="9652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600" y="2362200"/>
            <a:ext cx="10668000" cy="914400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480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76401"/>
            <a:ext cx="10972800" cy="4297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189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762001"/>
            <a:ext cx="27432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1"/>
            <a:ext cx="80264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725136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905001"/>
            <a:ext cx="68072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595" y="3048001"/>
            <a:ext cx="68072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01"/>
            <a:ext cx="6659595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148014"/>
            <a:ext cx="6604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12800" y="1371600"/>
            <a:ext cx="3962400" cy="3962400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16148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1"/>
            <a:ext cx="109728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11726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1"/>
            <a:ext cx="53848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9896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27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22475"/>
            <a:ext cx="5386917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827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22475"/>
            <a:ext cx="5389033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443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9144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720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5111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62000"/>
            <a:ext cx="4011084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62001"/>
            <a:ext cx="6815667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600200"/>
            <a:ext cx="4011084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2234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4603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2149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119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7620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764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77001"/>
            <a:ext cx="965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OBJECT CLONING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093523089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692696"/>
            <a:ext cx="12576720" cy="583264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/>
              <a:t>object cloning</a:t>
            </a:r>
            <a:r>
              <a:rPr lang="en-US" dirty="0"/>
              <a:t> is a way to create exact copy of an object. The clone() method of Object class is used to clone an object.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err="1"/>
              <a:t>java.lang.Cloneable</a:t>
            </a:r>
            <a:r>
              <a:rPr lang="en-US" b="1" dirty="0"/>
              <a:t> interface</a:t>
            </a:r>
            <a:r>
              <a:rPr lang="en-US" dirty="0"/>
              <a:t> must be implemented by the class whose object clone we want to create.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</a:t>
            </a:r>
            <a:r>
              <a:rPr lang="en-US" dirty="0" smtClean="0"/>
              <a:t>don't </a:t>
            </a:r>
            <a:r>
              <a:rPr lang="en-US" dirty="0"/>
              <a:t>implement </a:t>
            </a:r>
            <a:r>
              <a:rPr lang="en-US" dirty="0" err="1"/>
              <a:t>Cloneable</a:t>
            </a:r>
            <a:r>
              <a:rPr lang="en-US" dirty="0"/>
              <a:t> interface, clone() method generates </a:t>
            </a:r>
            <a:r>
              <a:rPr lang="en-US" b="1" dirty="0" err="1" smtClean="0"/>
              <a:t>CloneNotSupportedException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clone() method</a:t>
            </a:r>
            <a:r>
              <a:rPr lang="en-US" dirty="0"/>
              <a:t> is defined in the Object class. Syntax of the clone() method is as follows: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protected</a:t>
            </a:r>
            <a:r>
              <a:rPr lang="en-US" dirty="0"/>
              <a:t> Object clone() </a:t>
            </a:r>
            <a:r>
              <a:rPr lang="en-US" dirty="0">
                <a:solidFill>
                  <a:srgbClr val="00B0F0"/>
                </a:solidFill>
              </a:rPr>
              <a:t>throws</a:t>
            </a:r>
            <a:r>
              <a:rPr lang="en-US" dirty="0"/>
              <a:t> </a:t>
            </a:r>
            <a:r>
              <a:rPr lang="en-US" dirty="0" err="1"/>
              <a:t>CloneNotSupportedException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8351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use clone() method </a:t>
            </a:r>
            <a:r>
              <a:rPr lang="en-US" b="1" dirty="0" smtClean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clone() method</a:t>
            </a:r>
            <a:r>
              <a:rPr lang="en-US" dirty="0"/>
              <a:t> saves the extra processing task for creating the exact copy of an object. If we perform it by using the new keyword, it will take a lot of processing time to be performed that is why we use object cloning.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4586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764704"/>
            <a:ext cx="10945216" cy="201622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 of Object cloning</a:t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Although </a:t>
            </a:r>
            <a:r>
              <a:rPr lang="en-US" dirty="0" err="1"/>
              <a:t>Object.clone</a:t>
            </a:r>
            <a:r>
              <a:rPr lang="en-US" dirty="0"/>
              <a:t>() has some design issues but it is still a popular and easy way of copying objects. Following is a list of advantages of using clone() method: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1268762"/>
            <a:ext cx="10959008" cy="138794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23392" y="2924944"/>
            <a:ext cx="26516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You don't need to write lengthy and repetitive codes. </a:t>
            </a:r>
            <a:endParaRPr lang="en-US" dirty="0" smtClean="0"/>
          </a:p>
          <a:p>
            <a:r>
              <a:rPr lang="en-US" dirty="0" smtClean="0"/>
              <a:t>     Just </a:t>
            </a:r>
            <a:r>
              <a:rPr lang="en-US" dirty="0"/>
              <a:t>use an abstract class with a 4- or 5-line long clone() method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is the easiest and most efficient way for copying objects, especially if we are applying it to an already developed </a:t>
            </a:r>
            <a:endParaRPr lang="en-US" dirty="0" smtClean="0"/>
          </a:p>
          <a:p>
            <a:r>
              <a:rPr lang="en-US" dirty="0" smtClean="0"/>
              <a:t>     or </a:t>
            </a:r>
            <a:r>
              <a:rPr lang="en-US" dirty="0"/>
              <a:t>an old project. Just define a parent class, implement </a:t>
            </a:r>
            <a:r>
              <a:rPr lang="en-US" dirty="0" err="1"/>
              <a:t>Cloneable</a:t>
            </a:r>
            <a:r>
              <a:rPr lang="en-US" dirty="0"/>
              <a:t> in it, provide the definition of the clone() </a:t>
            </a:r>
            <a:endParaRPr lang="en-US" dirty="0" smtClean="0"/>
          </a:p>
          <a:p>
            <a:r>
              <a:rPr lang="en-US" dirty="0" smtClean="0"/>
              <a:t>     method </a:t>
            </a:r>
            <a:r>
              <a:rPr lang="en-US" dirty="0"/>
              <a:t>and the task will be done.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Clone</a:t>
            </a:r>
            <a:r>
              <a:rPr lang="en-US" dirty="0"/>
              <a:t>() is the fastest way to copy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2868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7368" y="692696"/>
            <a:ext cx="11175032" cy="56886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 of clone() method (Object cloning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class</a:t>
            </a:r>
            <a:r>
              <a:rPr lang="en-IN" dirty="0"/>
              <a:t> Student18 implements </a:t>
            </a:r>
            <a:r>
              <a:rPr lang="en-IN" dirty="0" err="1" smtClean="0"/>
              <a:t>Cloneable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/>
              <a:t> </a:t>
            </a:r>
            <a:r>
              <a:rPr lang="en-IN" dirty="0" err="1"/>
              <a:t>rollno</a:t>
            </a:r>
            <a:r>
              <a:rPr lang="en-IN" dirty="0"/>
              <a:t>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String</a:t>
            </a:r>
            <a:r>
              <a:rPr lang="en-IN" dirty="0"/>
              <a:t> name;  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Student18(</a:t>
            </a:r>
            <a:r>
              <a:rPr lang="en-IN" dirty="0" err="1" smtClean="0"/>
              <a:t>int</a:t>
            </a:r>
            <a:r>
              <a:rPr lang="en-IN" dirty="0"/>
              <a:t> </a:t>
            </a:r>
            <a:r>
              <a:rPr lang="en-IN" dirty="0" err="1"/>
              <a:t>rollno,String</a:t>
            </a:r>
            <a:r>
              <a:rPr lang="en-IN" dirty="0"/>
              <a:t> name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this.rollno</a:t>
            </a:r>
            <a:r>
              <a:rPr lang="en-IN" dirty="0" smtClean="0"/>
              <a:t>=</a:t>
            </a:r>
            <a:r>
              <a:rPr lang="en-IN" dirty="0" err="1" smtClean="0"/>
              <a:t>rollno</a:t>
            </a:r>
            <a:r>
              <a:rPr lang="en-IN" dirty="0"/>
              <a:t>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this.name=name</a:t>
            </a:r>
            <a:r>
              <a:rPr lang="en-IN" dirty="0"/>
              <a:t>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 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 public Object clone()throws </a:t>
            </a:r>
            <a:r>
              <a:rPr lang="en-IN" dirty="0" err="1"/>
              <a:t>CloneNotSupportedException</a:t>
            </a:r>
            <a:r>
              <a:rPr lang="en-IN" dirty="0"/>
              <a:t>{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return</a:t>
            </a:r>
            <a:r>
              <a:rPr lang="en-IN" dirty="0"/>
              <a:t> </a:t>
            </a:r>
            <a:r>
              <a:rPr lang="en-IN" dirty="0" err="1"/>
              <a:t>super.clone</a:t>
            </a:r>
            <a:r>
              <a:rPr lang="en-IN" dirty="0"/>
              <a:t>(); 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 }  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296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620688"/>
            <a:ext cx="10972800" cy="5688632"/>
          </a:xfrm>
        </p:spPr>
        <p:txBody>
          <a:bodyPr>
            <a:normAutofit/>
          </a:bodyPr>
          <a:lstStyle/>
          <a:p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public static void main(String </a:t>
            </a:r>
            <a:r>
              <a:rPr lang="en-US" sz="2000" dirty="0" err="1"/>
              <a:t>args</a:t>
            </a:r>
            <a:r>
              <a:rPr lang="en-US" sz="2000" dirty="0" smtClean="0"/>
              <a:t>[])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r>
              <a:rPr lang="en-US" sz="2000" dirty="0"/>
              <a:t> 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try</a:t>
            </a:r>
            <a:br>
              <a:rPr lang="en-US" sz="2000" dirty="0" smtClean="0"/>
            </a:br>
            <a:r>
              <a:rPr lang="en-US" sz="2000" dirty="0" smtClean="0"/>
              <a:t>{</a:t>
            </a:r>
            <a:r>
              <a:rPr lang="en-US" sz="2000" dirty="0"/>
              <a:t> 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Student18</a:t>
            </a:r>
            <a:r>
              <a:rPr lang="en-US" sz="2000" dirty="0"/>
              <a:t> s1=new Student18(101,"amit"); 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Student18</a:t>
            </a:r>
            <a:r>
              <a:rPr lang="en-US" sz="2000" dirty="0"/>
              <a:t> s2=(Student18)s1.clone();  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IN" sz="2000" dirty="0" err="1"/>
              <a:t>System.out.println</a:t>
            </a:r>
            <a:r>
              <a:rPr lang="en-IN" sz="2000" dirty="0"/>
              <a:t>(s1.rollno+" "+s1.name);  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err="1" smtClean="0"/>
              <a:t>System.out.println</a:t>
            </a:r>
            <a:r>
              <a:rPr lang="en-IN" sz="2000" dirty="0" smtClean="0"/>
              <a:t>(s2.rollno</a:t>
            </a:r>
            <a:r>
              <a:rPr lang="en-IN" sz="2000" dirty="0"/>
              <a:t>+" "+s2.name);   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> </a:t>
            </a:r>
            <a:r>
              <a:rPr lang="en-IN" sz="2000" dirty="0" smtClean="0"/>
              <a:t>}</a:t>
            </a:r>
            <a:br>
              <a:rPr lang="en-IN" sz="2000" dirty="0" smtClean="0"/>
            </a:br>
            <a:r>
              <a:rPr lang="en-IN" sz="2000" dirty="0" smtClean="0"/>
              <a:t>catch(</a:t>
            </a:r>
            <a:r>
              <a:rPr lang="en-IN" sz="2000" dirty="0" err="1" smtClean="0"/>
              <a:t>CloneNotSupportedException</a:t>
            </a:r>
            <a:r>
              <a:rPr lang="en-IN" sz="2000" dirty="0"/>
              <a:t> c</a:t>
            </a:r>
            <a:r>
              <a:rPr lang="en-IN" sz="2000" dirty="0" smtClean="0"/>
              <a:t>)</a:t>
            </a:r>
            <a:br>
              <a:rPr lang="en-IN" sz="2000" dirty="0" smtClean="0"/>
            </a:br>
            <a:r>
              <a:rPr lang="en-IN" sz="2000" dirty="0" smtClean="0"/>
              <a:t>{</a:t>
            </a:r>
            <a:br>
              <a:rPr lang="en-IN" sz="2000" dirty="0" smtClean="0"/>
            </a:br>
            <a:r>
              <a:rPr lang="en-IN" sz="2000" dirty="0" smtClean="0"/>
              <a:t>}</a:t>
            </a:r>
            <a:r>
              <a:rPr lang="en-IN" sz="2000" dirty="0"/>
              <a:t> </a:t>
            </a:r>
            <a:br>
              <a:rPr lang="en-IN" sz="2000" dirty="0"/>
            </a:br>
            <a:r>
              <a:rPr lang="en-IN" sz="2000" dirty="0"/>
              <a:t>}  </a:t>
            </a:r>
            <a:r>
              <a:rPr lang="en-IN" sz="2000" dirty="0" smtClean="0"/>
              <a:t>}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RESULT</a:t>
            </a:r>
            <a:br>
              <a:rPr lang="en-IN" sz="2000" dirty="0"/>
            </a:br>
            <a:r>
              <a:rPr lang="en-IN" sz="2000" dirty="0"/>
              <a:t>Output:101 </a:t>
            </a:r>
            <a:r>
              <a:rPr lang="en-IN" sz="2000" dirty="0" err="1"/>
              <a:t>amit</a:t>
            </a:r>
            <a:r>
              <a:rPr lang="en-IN" sz="2000" dirty="0"/>
              <a:t>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101 </a:t>
            </a:r>
            <a:r>
              <a:rPr lang="en-IN" sz="2000" dirty="0" err="1"/>
              <a:t>amit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9211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268761"/>
            <a:ext cx="8078688" cy="47050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69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ar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smart template</Template>
  <TotalTime>612</TotalTime>
  <Words>240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smart template</vt:lpstr>
      <vt:lpstr>OBJECT CLONING</vt:lpstr>
      <vt:lpstr>PowerPoint Presentation</vt:lpstr>
      <vt:lpstr>PowerPoint Presentation</vt:lpstr>
      <vt:lpstr>Advantage of Object cloning  Although Object.clone() has some design issues but it is still a popular and easy way of copying objects. Following is a list of advantages of using clone() method: </vt:lpstr>
      <vt:lpstr>PowerPoint Presentation</vt:lpstr>
      <vt:lpstr> public static void main(String args[]) {   try {   Student18 s1=new Student18(101,"amit");   Student18 s2=(Student18)s1.clone();   System.out.println(s1.rollno+" "+s1.name);   System.out.println(s2.rollno+" "+s2.name);     } catch(CloneNotSupportedException c) { }  }  }   RESULT Output:101 amit  101 amit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I/O</dc:title>
  <dc:creator>Maivizhi</dc:creator>
  <cp:lastModifiedBy>Hp</cp:lastModifiedBy>
  <cp:revision>46</cp:revision>
  <dcterms:created xsi:type="dcterms:W3CDTF">2019-07-29T03:13:56Z</dcterms:created>
  <dcterms:modified xsi:type="dcterms:W3CDTF">2019-08-13T10:13:27Z</dcterms:modified>
</cp:coreProperties>
</file>