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9" r:id="rId9"/>
    <p:sldId id="27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100" d="100"/>
          <a:sy n="100" d="100"/>
        </p:scale>
        <p:origin x="-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2454042262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8427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6841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827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1258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2801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426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488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3472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285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736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4089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7082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64399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130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467591"/>
            <a:ext cx="11021291" cy="550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REGEX is: </a:t>
            </a:r>
            <a:r>
              <a:rPr lang="en-US" dirty="0" smtClean="0"/>
              <a:t>foo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Current INPUT is: </a:t>
            </a:r>
            <a:r>
              <a:rPr lang="en-US" dirty="0" err="1" smtClean="0"/>
              <a:t>fooooooooooooooooo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lookingAt</a:t>
            </a:r>
            <a:r>
              <a:rPr lang="en-US" dirty="0"/>
              <a:t>(): true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matches</a:t>
            </a:r>
            <a:r>
              <a:rPr lang="en-US" dirty="0"/>
              <a:t>(): false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2178" y="1309511"/>
            <a:ext cx="5475111" cy="2009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99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914400"/>
          </a:xfrm>
        </p:spPr>
        <p:txBody>
          <a:bodyPr>
            <a:normAutofit/>
          </a:bodyPr>
          <a:lstStyle/>
          <a:p>
            <a:r>
              <a:rPr lang="en-US" sz="2400" b="1" dirty="0"/>
              <a:t>The </a:t>
            </a:r>
            <a:r>
              <a:rPr lang="en-US" sz="2400" b="1" dirty="0" err="1"/>
              <a:t>replaceFirst</a:t>
            </a:r>
            <a:r>
              <a:rPr lang="en-US" sz="2400" b="1" dirty="0"/>
              <a:t> and </a:t>
            </a:r>
            <a:r>
              <a:rPr lang="en-US" sz="2400" b="1" dirty="0" err="1"/>
              <a:t>replaceAll</a:t>
            </a:r>
            <a:r>
              <a:rPr lang="en-US" sz="2400" b="1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51557"/>
            <a:ext cx="11582400" cy="611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RegexMatches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/>
              <a:t>static String REGEX = "dog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private static String INPUT = "The dog says meow. " + "All dogs say meow.";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/>
              <a:t>static String REPLACE = "cat";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Pattern </a:t>
            </a:r>
            <a:r>
              <a:rPr lang="en-IN" dirty="0"/>
              <a:t>p = </a:t>
            </a:r>
            <a:r>
              <a:rPr lang="en-IN" dirty="0" err="1"/>
              <a:t>Pattern.compile</a:t>
            </a:r>
            <a:r>
              <a:rPr lang="en-IN" dirty="0"/>
              <a:t>(REGEX); // get a matcher object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Matcher </a:t>
            </a:r>
            <a:r>
              <a:rPr lang="en-IN" dirty="0"/>
              <a:t>m = </a:t>
            </a:r>
            <a:r>
              <a:rPr lang="en-IN" dirty="0" err="1"/>
              <a:t>p.matcher</a:t>
            </a:r>
            <a:r>
              <a:rPr lang="en-IN" dirty="0"/>
              <a:t>(INPUT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INPUT = </a:t>
            </a:r>
            <a:r>
              <a:rPr lang="en-IN" dirty="0" err="1"/>
              <a:t>m.replaceAll</a:t>
            </a:r>
            <a:r>
              <a:rPr lang="en-IN" dirty="0"/>
              <a:t>(REPLACE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System.out.println</a:t>
            </a:r>
            <a:r>
              <a:rPr lang="en-IN" dirty="0"/>
              <a:t>(INPUT); } }</a:t>
            </a:r>
          </a:p>
        </p:txBody>
      </p:sp>
    </p:spTree>
    <p:extLst>
      <p:ext uri="{BB962C8B-B14F-4D97-AF65-F5344CB8AC3E}">
        <p14:creationId xmlns:p14="http://schemas.microsoft.com/office/powerpoint/2010/main" val="30582065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90" y="806269"/>
            <a:ext cx="11391900" cy="3630650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RESULTS:-</a:t>
            </a:r>
          </a:p>
          <a:p>
            <a:pPr marL="0" indent="0" algn="ctr">
              <a:buNone/>
            </a:pPr>
            <a:r>
              <a:rPr lang="en-US" dirty="0"/>
              <a:t>The cat says meow. All cats say meow.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823" y="824088"/>
            <a:ext cx="5734755" cy="2099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6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259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Java </a:t>
            </a:r>
            <a:r>
              <a:rPr lang="en-US" sz="2400" dirty="0"/>
              <a:t>provides the </a:t>
            </a:r>
            <a:r>
              <a:rPr lang="en-US" sz="2400" dirty="0" err="1"/>
              <a:t>java.util.regex</a:t>
            </a:r>
            <a:r>
              <a:rPr lang="en-US" sz="2400" dirty="0"/>
              <a:t> package for pattern matching with regular expressions. Java regular expressions are very similar to the Perl programming language and very easy to learn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regular expression is a special sequence of characters that helps you match or find other strings or sets of strings, using a specialized syntax held in a pattern. They can be used to search, edit, or manipulate text and data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96711" y="1332089"/>
            <a:ext cx="11356622" cy="312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08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540327"/>
            <a:ext cx="11125200" cy="2216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09" y="685801"/>
            <a:ext cx="11135591" cy="528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java.util.regex</a:t>
            </a:r>
            <a:r>
              <a:rPr lang="en-US" dirty="0"/>
              <a:t> package primarily consists of the following three classes −</a:t>
            </a:r>
          </a:p>
          <a:p>
            <a:r>
              <a:rPr lang="en-US" b="1" dirty="0"/>
              <a:t>Pattern Class</a:t>
            </a:r>
            <a:r>
              <a:rPr lang="en-US" dirty="0"/>
              <a:t> − A Pattern object is a compiled representation of a regular expression. The Pattern class provides no public constructors. To create a pattern, you must first invoke one of its public static </a:t>
            </a:r>
            <a:r>
              <a:rPr lang="en-US" b="1" dirty="0"/>
              <a:t>compile()</a:t>
            </a:r>
            <a:r>
              <a:rPr lang="en-US" dirty="0"/>
              <a:t> methods, which will then return a Pattern object. These methods accept a regular expression as the first argument.</a:t>
            </a:r>
          </a:p>
          <a:p>
            <a:r>
              <a:rPr lang="en-US" b="1" dirty="0"/>
              <a:t>Matcher Class</a:t>
            </a:r>
            <a:r>
              <a:rPr lang="en-US" dirty="0"/>
              <a:t> − A Matcher object is the engine that interprets the pattern and performs match operations against an input string. Like the Pattern class, Matcher defines no public constructors. You obtain a Matcher object by invoking the </a:t>
            </a:r>
            <a:r>
              <a:rPr lang="en-US" b="1" dirty="0"/>
              <a:t>matcher()</a:t>
            </a:r>
            <a:r>
              <a:rPr lang="en-US" dirty="0"/>
              <a:t> method on a Pattern object.</a:t>
            </a:r>
          </a:p>
          <a:p>
            <a:r>
              <a:rPr lang="en-US" b="1" dirty="0" err="1"/>
              <a:t>PatternSyntaxException</a:t>
            </a:r>
            <a:r>
              <a:rPr lang="en-US" dirty="0"/>
              <a:t> − A </a:t>
            </a:r>
            <a:r>
              <a:rPr lang="en-US" dirty="0" err="1"/>
              <a:t>PatternSyntaxException</a:t>
            </a:r>
            <a:r>
              <a:rPr lang="en-US" dirty="0"/>
              <a:t> object is an unchecked exception that indicates a syntax error in a regular expression pattern.</a:t>
            </a:r>
          </a:p>
        </p:txBody>
      </p:sp>
    </p:spTree>
    <p:extLst>
      <p:ext uri="{BB962C8B-B14F-4D97-AF65-F5344CB8AC3E}">
        <p14:creationId xmlns:p14="http://schemas.microsoft.com/office/powerpoint/2010/main" val="16465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18" y="803563"/>
            <a:ext cx="110109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58044"/>
            <a:ext cx="11413068" cy="58157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import </a:t>
            </a:r>
            <a:r>
              <a:rPr lang="en-IN" sz="1800" b="1" dirty="0" err="1"/>
              <a:t>java.util.regex.Matcher</a:t>
            </a:r>
            <a:r>
              <a:rPr lang="en-IN" sz="1800" b="1" dirty="0" smtClean="0"/>
              <a:t>;</a:t>
            </a:r>
          </a:p>
          <a:p>
            <a:pPr marL="0" indent="0">
              <a:buNone/>
            </a:pPr>
            <a:r>
              <a:rPr lang="en-IN" sz="1800" b="1" dirty="0" smtClean="0"/>
              <a:t>import </a:t>
            </a:r>
            <a:r>
              <a:rPr lang="en-IN" sz="1800" b="1" dirty="0" err="1"/>
              <a:t>java.util.regex.Pattern</a:t>
            </a:r>
            <a:r>
              <a:rPr lang="en-IN" sz="1800" b="1" dirty="0"/>
              <a:t>; 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public </a:t>
            </a:r>
            <a:r>
              <a:rPr lang="en-IN" sz="1800" b="1" dirty="0"/>
              <a:t>class </a:t>
            </a:r>
            <a:r>
              <a:rPr lang="en-IN" sz="1800" b="1" dirty="0" err="1"/>
              <a:t>RegexMatches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{ </a:t>
            </a:r>
          </a:p>
          <a:p>
            <a:pPr marL="0" indent="0">
              <a:buNone/>
            </a:pPr>
            <a:r>
              <a:rPr lang="en-IN" sz="1800" dirty="0" smtClean="0"/>
              <a:t>public </a:t>
            </a:r>
            <a:r>
              <a:rPr lang="en-IN" sz="1800" dirty="0"/>
              <a:t>static void main( String </a:t>
            </a:r>
            <a:r>
              <a:rPr lang="en-IN" sz="1800" dirty="0" err="1"/>
              <a:t>args</a:t>
            </a:r>
            <a:r>
              <a:rPr lang="en-IN" sz="1800" dirty="0"/>
              <a:t>[] 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// String to be scanned to find the pattern.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String </a:t>
            </a:r>
            <a:r>
              <a:rPr lang="en-IN" sz="1800" dirty="0"/>
              <a:t>line = "This order was placed for QT3000! OK</a:t>
            </a:r>
            <a:r>
              <a:rPr lang="en-IN" sz="1800" dirty="0" smtClean="0"/>
              <a:t>?";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String pattern = "(.*)(\\d+)(.*)";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// </a:t>
            </a:r>
            <a:r>
              <a:rPr lang="en-IN" sz="1800" dirty="0"/>
              <a:t>Create a Pattern object Pattern r = </a:t>
            </a:r>
            <a:r>
              <a:rPr lang="en-IN" sz="1800" dirty="0" err="1"/>
              <a:t>Pattern.compile</a:t>
            </a:r>
            <a:r>
              <a:rPr lang="en-IN" sz="1800" dirty="0"/>
              <a:t>(pattern);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// </a:t>
            </a:r>
            <a:r>
              <a:rPr lang="en-IN" sz="1800" dirty="0"/>
              <a:t>Now create matcher object.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Matcher </a:t>
            </a:r>
            <a:r>
              <a:rPr lang="en-IN" sz="1800" dirty="0"/>
              <a:t>m = </a:t>
            </a:r>
            <a:r>
              <a:rPr lang="en-IN" sz="1800" dirty="0" err="1"/>
              <a:t>r.matcher</a:t>
            </a:r>
            <a:r>
              <a:rPr lang="en-IN" sz="1800" dirty="0"/>
              <a:t>(line</a:t>
            </a: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if (</a:t>
            </a:r>
            <a:r>
              <a:rPr lang="en-IN" sz="1800" dirty="0" err="1"/>
              <a:t>m.find</a:t>
            </a:r>
            <a:r>
              <a:rPr lang="en-IN" sz="1800" dirty="0"/>
              <a:t>( ))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{ </a:t>
            </a:r>
          </a:p>
        </p:txBody>
      </p:sp>
    </p:spTree>
    <p:extLst>
      <p:ext uri="{BB962C8B-B14F-4D97-AF65-F5344CB8AC3E}">
        <p14:creationId xmlns:p14="http://schemas.microsoft.com/office/powerpoint/2010/main" val="1996064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091045"/>
            <a:ext cx="11104418" cy="4882719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("Found value: " + </a:t>
            </a:r>
            <a:r>
              <a:rPr lang="en-IN" dirty="0" err="1"/>
              <a:t>m.group</a:t>
            </a:r>
            <a:r>
              <a:rPr lang="en-IN" dirty="0"/>
              <a:t>(0) 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("Found value: " + </a:t>
            </a:r>
            <a:r>
              <a:rPr lang="en-IN" dirty="0" err="1"/>
              <a:t>m.group</a:t>
            </a:r>
            <a:r>
              <a:rPr lang="en-IN" dirty="0"/>
              <a:t>(1) 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("Found value: " + </a:t>
            </a:r>
            <a:r>
              <a:rPr lang="en-IN" dirty="0" err="1"/>
              <a:t>m.group</a:t>
            </a:r>
            <a:r>
              <a:rPr lang="en-IN" dirty="0"/>
              <a:t>(2) );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else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("NO MATCH"); </a:t>
            </a:r>
          </a:p>
          <a:p>
            <a:pPr marL="0" indent="0">
              <a:buNone/>
            </a:pPr>
            <a:r>
              <a:rPr lang="en-IN" dirty="0"/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3782286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762000"/>
            <a:ext cx="11000509" cy="4849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" y="203200"/>
            <a:ext cx="11435644" cy="6301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Found value: This order was placed for QT3000! OK?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Found </a:t>
            </a:r>
            <a:r>
              <a:rPr lang="en-US" sz="1600" dirty="0"/>
              <a:t>value: This order was placed for QT300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Found </a:t>
            </a:r>
            <a:r>
              <a:rPr lang="en-US" sz="1600" dirty="0"/>
              <a:t>value: 0 </a:t>
            </a:r>
            <a:endParaRPr lang="en-IN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180622" y="338667"/>
            <a:ext cx="5531556" cy="136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55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84685"/>
            <a:ext cx="10972800" cy="914400"/>
          </a:xfrm>
        </p:spPr>
        <p:txBody>
          <a:bodyPr/>
          <a:lstStyle/>
          <a:p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7067" y="169333"/>
            <a:ext cx="11751733" cy="58044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The start and end Methods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java.util.regex.Matcher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/>
              <a:t>java.util.regex.Pattern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 smtClean="0"/>
              <a:t>RegexMatches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/>
              <a:t>static final String REGEX = "\\bcat\\b";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/>
              <a:t>static final String INPUT = "cat </a:t>
            </a:r>
            <a:r>
              <a:rPr lang="en-IN" dirty="0" err="1"/>
              <a:t>cat</a:t>
            </a:r>
            <a:r>
              <a:rPr lang="en-IN" dirty="0"/>
              <a:t> </a:t>
            </a:r>
            <a:r>
              <a:rPr lang="en-IN" dirty="0" err="1"/>
              <a:t>cat</a:t>
            </a:r>
            <a:r>
              <a:rPr lang="en-IN" dirty="0"/>
              <a:t> cattie cat";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 String </a:t>
            </a:r>
            <a:r>
              <a:rPr lang="en-IN" dirty="0" err="1"/>
              <a:t>args</a:t>
            </a:r>
            <a:r>
              <a:rPr lang="en-IN" dirty="0"/>
              <a:t>[] 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Pattern </a:t>
            </a:r>
            <a:r>
              <a:rPr lang="en-IN" dirty="0"/>
              <a:t>p = </a:t>
            </a:r>
            <a:r>
              <a:rPr lang="en-IN" dirty="0" err="1"/>
              <a:t>Pattern.compile</a:t>
            </a:r>
            <a:r>
              <a:rPr lang="en-IN" dirty="0"/>
              <a:t>(REGEX);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Matcher </a:t>
            </a:r>
            <a:r>
              <a:rPr lang="en-IN" dirty="0"/>
              <a:t>m = </a:t>
            </a:r>
            <a:r>
              <a:rPr lang="en-IN" dirty="0" err="1"/>
              <a:t>p.matcher</a:t>
            </a:r>
            <a:r>
              <a:rPr lang="en-IN" dirty="0"/>
              <a:t>(INPUT);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get a matcher object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count = 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m.find</a:t>
            </a:r>
            <a:r>
              <a:rPr lang="en-IN" dirty="0"/>
              <a:t>())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count</a:t>
            </a:r>
            <a:r>
              <a:rPr lang="en-IN" dirty="0"/>
              <a:t>++;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("Match number "+count);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("start(): "+</a:t>
            </a:r>
            <a:r>
              <a:rPr lang="en-IN" dirty="0" err="1"/>
              <a:t>m.start</a:t>
            </a:r>
            <a:r>
              <a:rPr lang="en-IN" dirty="0"/>
              <a:t>());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("end(): "+</a:t>
            </a:r>
            <a:r>
              <a:rPr lang="en-IN" dirty="0" err="1"/>
              <a:t>m.end</a:t>
            </a:r>
            <a:r>
              <a:rPr lang="en-IN" dirty="0"/>
              <a:t>());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019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RESULT: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Match </a:t>
            </a:r>
            <a:r>
              <a:rPr lang="en-US" sz="1800" dirty="0"/>
              <a:t>number </a:t>
            </a:r>
            <a:r>
              <a:rPr lang="en-US" sz="1800" dirty="0" smtClean="0"/>
              <a:t>1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start(): 0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end</a:t>
            </a:r>
            <a:r>
              <a:rPr lang="en-US" sz="1800" dirty="0"/>
              <a:t>(): </a:t>
            </a:r>
            <a:r>
              <a:rPr lang="en-US" sz="1800" dirty="0" smtClean="0"/>
              <a:t>3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Match number 2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start</a:t>
            </a:r>
            <a:r>
              <a:rPr lang="en-US" sz="1800" dirty="0"/>
              <a:t>(): </a:t>
            </a:r>
            <a:r>
              <a:rPr lang="en-US" sz="1800" dirty="0" smtClean="0"/>
              <a:t>4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end(): </a:t>
            </a:r>
            <a:r>
              <a:rPr lang="en-US" sz="1800" dirty="0" smtClean="0"/>
              <a:t>7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Match number </a:t>
            </a:r>
            <a:r>
              <a:rPr lang="en-US" sz="1800" dirty="0" smtClean="0"/>
              <a:t>3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start(): </a:t>
            </a:r>
            <a:r>
              <a:rPr lang="en-US" sz="1800" dirty="0" smtClean="0"/>
              <a:t>8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end(): </a:t>
            </a:r>
            <a:r>
              <a:rPr lang="en-US" sz="1800" dirty="0" smtClean="0"/>
              <a:t>11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Match number </a:t>
            </a:r>
            <a:r>
              <a:rPr lang="en-US" sz="1800" dirty="0" smtClean="0"/>
              <a:t>4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start(): 19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end</a:t>
            </a:r>
            <a:r>
              <a:rPr lang="en-US" sz="1800" dirty="0"/>
              <a:t>(): 22</a:t>
            </a:r>
            <a:endParaRPr lang="en-IN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29934" y="580479"/>
            <a:ext cx="9630065" cy="373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1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124692"/>
            <a:ext cx="109488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matches and </a:t>
            </a:r>
            <a:r>
              <a:rPr lang="en-US" b="1" dirty="0" err="1"/>
              <a:t>lookingAt</a:t>
            </a:r>
            <a:r>
              <a:rPr lang="en-US" b="1" dirty="0"/>
              <a:t> Methods</a:t>
            </a:r>
          </a:p>
          <a:p>
            <a:pPr algn="ctr"/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import </a:t>
            </a:r>
            <a:r>
              <a:rPr lang="en-IN" b="1" dirty="0" err="1"/>
              <a:t>java.util.regex.Matcher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</a:t>
            </a:r>
            <a:r>
              <a:rPr lang="en-IN" b="1" dirty="0"/>
              <a:t>import </a:t>
            </a:r>
            <a:r>
              <a:rPr lang="en-IN" b="1" dirty="0" err="1"/>
              <a:t>java.util.regex.Pattern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</a:t>
            </a:r>
            <a:r>
              <a:rPr lang="en-IN" b="1" dirty="0"/>
              <a:t>public class </a:t>
            </a:r>
            <a:r>
              <a:rPr lang="en-IN" b="1" dirty="0" err="1"/>
              <a:t>RegexMatches</a:t>
            </a:r>
            <a:r>
              <a:rPr lang="en-IN" b="1" dirty="0"/>
              <a:t> </a:t>
            </a:r>
            <a:endParaRPr lang="en-IN" b="1" dirty="0" smtClean="0"/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private </a:t>
            </a:r>
            <a:r>
              <a:rPr lang="en-IN" dirty="0"/>
              <a:t>static final String REGEX = "foo"; </a:t>
            </a:r>
            <a:endParaRPr lang="en-IN" dirty="0" smtClean="0"/>
          </a:p>
          <a:p>
            <a:r>
              <a:rPr lang="en-IN" dirty="0" smtClean="0"/>
              <a:t>private </a:t>
            </a:r>
            <a:r>
              <a:rPr lang="en-IN" dirty="0"/>
              <a:t>static final String INPUT = "</a:t>
            </a:r>
            <a:r>
              <a:rPr lang="en-IN" dirty="0" err="1"/>
              <a:t>fooooooooooooooooo</a:t>
            </a:r>
            <a:r>
              <a:rPr lang="en-IN" dirty="0"/>
              <a:t>"; </a:t>
            </a:r>
            <a:endParaRPr lang="en-IN" dirty="0" smtClean="0"/>
          </a:p>
          <a:p>
            <a:r>
              <a:rPr lang="en-IN" dirty="0" smtClean="0"/>
              <a:t>private </a:t>
            </a:r>
            <a:r>
              <a:rPr lang="en-IN" dirty="0"/>
              <a:t>static Pattern </a:t>
            </a:r>
            <a:r>
              <a:rPr lang="en-IN" dirty="0" err="1"/>
              <a:t>pattern</a:t>
            </a:r>
            <a:r>
              <a:rPr lang="en-IN" dirty="0" smtClean="0"/>
              <a:t>;</a:t>
            </a:r>
          </a:p>
          <a:p>
            <a:r>
              <a:rPr lang="en-IN" dirty="0" smtClean="0"/>
              <a:t> </a:t>
            </a:r>
            <a:r>
              <a:rPr lang="en-IN" dirty="0"/>
              <a:t>private static Matcher </a:t>
            </a:r>
            <a:r>
              <a:rPr lang="en-IN" dirty="0" err="1"/>
              <a:t>matcher</a:t>
            </a:r>
            <a:r>
              <a:rPr lang="en-IN" dirty="0"/>
              <a:t>; </a:t>
            </a:r>
            <a:endParaRPr lang="en-IN" dirty="0" smtClean="0"/>
          </a:p>
          <a:p>
            <a:r>
              <a:rPr lang="en-IN" dirty="0" smtClean="0"/>
              <a:t>public </a:t>
            </a:r>
            <a:r>
              <a:rPr lang="en-IN" dirty="0"/>
              <a:t>static void main( String </a:t>
            </a:r>
            <a:r>
              <a:rPr lang="en-IN" dirty="0" err="1"/>
              <a:t>args</a:t>
            </a:r>
            <a:r>
              <a:rPr lang="en-IN" dirty="0"/>
              <a:t>[] </a:t>
            </a:r>
            <a:r>
              <a:rPr lang="en-IN" dirty="0" smtClean="0"/>
              <a:t>)</a:t>
            </a:r>
          </a:p>
          <a:p>
            <a:r>
              <a:rPr lang="en-IN" dirty="0" smtClean="0"/>
              <a:t> {</a:t>
            </a:r>
          </a:p>
          <a:p>
            <a:r>
              <a:rPr lang="en-IN" dirty="0" smtClean="0"/>
              <a:t> </a:t>
            </a:r>
            <a:r>
              <a:rPr lang="en-IN" dirty="0"/>
              <a:t>pattern = </a:t>
            </a:r>
            <a:r>
              <a:rPr lang="en-IN" dirty="0" err="1"/>
              <a:t>Pattern.compile</a:t>
            </a:r>
            <a:r>
              <a:rPr lang="en-IN" dirty="0"/>
              <a:t>(REGEX); </a:t>
            </a:r>
            <a:endParaRPr lang="en-IN" dirty="0" smtClean="0"/>
          </a:p>
          <a:p>
            <a:r>
              <a:rPr lang="en-IN" dirty="0" smtClean="0"/>
              <a:t>matcher </a:t>
            </a:r>
            <a:r>
              <a:rPr lang="en-IN" dirty="0"/>
              <a:t>= </a:t>
            </a:r>
            <a:r>
              <a:rPr lang="en-IN" dirty="0" err="1"/>
              <a:t>pattern.matcher</a:t>
            </a:r>
            <a:r>
              <a:rPr lang="en-IN" dirty="0"/>
              <a:t>(INPUT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</a:t>
            </a:r>
            <a:r>
              <a:rPr lang="en-IN" dirty="0" err="1"/>
              <a:t>System.out.println</a:t>
            </a:r>
            <a:r>
              <a:rPr lang="en-IN" dirty="0"/>
              <a:t>("Current REGEX is: "+REGEX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</a:t>
            </a:r>
            <a:r>
              <a:rPr lang="en-IN" dirty="0" err="1"/>
              <a:t>System.out.println</a:t>
            </a:r>
            <a:r>
              <a:rPr lang="en-IN" dirty="0"/>
              <a:t>("Current INPUT is: "+INPUT);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/>
              <a:t>("</a:t>
            </a:r>
            <a:r>
              <a:rPr lang="en-IN" dirty="0" err="1"/>
              <a:t>lookingAt</a:t>
            </a:r>
            <a:r>
              <a:rPr lang="en-IN" dirty="0"/>
              <a:t>(): "+</a:t>
            </a:r>
            <a:r>
              <a:rPr lang="en-IN" dirty="0" err="1"/>
              <a:t>matcher.lookingAt</a:t>
            </a:r>
            <a:r>
              <a:rPr lang="en-IN" dirty="0"/>
              <a:t>());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/>
              <a:t>("matches(): "+</a:t>
            </a:r>
            <a:r>
              <a:rPr lang="en-IN" dirty="0" err="1"/>
              <a:t>matcher.matches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884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1</Template>
  <TotalTime>514</TotalTime>
  <Words>610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Smart 1</vt:lpstr>
      <vt:lpstr>REGEX</vt:lpstr>
      <vt:lpstr>  Java provides the java.util.regex package for pattern matching with regular expressions. Java regular expressions are very similar to the Perl programming language and very easy to learn.  A regular expression is a special sequence of characters that helps you match or find other strings or sets of strings, using a specialized syntax held in a pattern. They can be used to search, edit, or manipulate text and data. </vt:lpstr>
      <vt:lpstr>PowerPoint Presentation</vt:lpstr>
      <vt:lpstr>PowerPoint Presentation</vt:lpstr>
      <vt:lpstr>PowerPoint Presentation</vt:lpstr>
      <vt:lpstr>PowerPoint Presentation</vt:lpstr>
      <vt:lpstr> </vt:lpstr>
      <vt:lpstr>RESULT: Match number 1  start(): 0  end(): 3  Match number 2  start(): 4  end(): 7  Match number 3  start(): 8  end(): 11  Match number 4  start(): 19  end(): 22</vt:lpstr>
      <vt:lpstr>PowerPoint Presentation</vt:lpstr>
      <vt:lpstr> </vt:lpstr>
      <vt:lpstr>The replaceFirst and replaceAll Methods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Ashok Robert</dc:creator>
  <cp:lastModifiedBy>Hp</cp:lastModifiedBy>
  <cp:revision>34</cp:revision>
  <dcterms:created xsi:type="dcterms:W3CDTF">2019-06-21T01:47:05Z</dcterms:created>
  <dcterms:modified xsi:type="dcterms:W3CDTF">2019-08-21T01:23:22Z</dcterms:modified>
</cp:coreProperties>
</file>