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44" r:id="rId5"/>
    <p:sldId id="259" r:id="rId6"/>
    <p:sldId id="265" r:id="rId7"/>
    <p:sldId id="260" r:id="rId8"/>
    <p:sldId id="355" r:id="rId9"/>
    <p:sldId id="266" r:id="rId10"/>
    <p:sldId id="345" r:id="rId11"/>
    <p:sldId id="346" r:id="rId12"/>
    <p:sldId id="347" r:id="rId13"/>
    <p:sldId id="348" r:id="rId14"/>
    <p:sldId id="349" r:id="rId15"/>
    <p:sldId id="350" r:id="rId16"/>
    <p:sldId id="261" r:id="rId17"/>
    <p:sldId id="357" r:id="rId18"/>
    <p:sldId id="356" r:id="rId19"/>
    <p:sldId id="262" r:id="rId20"/>
    <p:sldId id="358" r:id="rId21"/>
    <p:sldId id="359" r:id="rId22"/>
    <p:sldId id="368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BE431-0652-4DCF-AB29-C76D157F454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6C4E4A-B94C-4563-AA3D-677550F97954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To define what is expected from employees within an </a:t>
          </a:r>
          <a:r>
            <a:rPr lang="en-US" sz="2000" b="1" dirty="0" err="1" smtClean="0">
              <a:latin typeface="Garamond" panose="02020404030301010803" pitchFamily="18" charset="0"/>
            </a:rPr>
            <a:t>organisation</a:t>
          </a:r>
          <a:r>
            <a:rPr lang="en-US" sz="2000" b="1" dirty="0" smtClean="0">
              <a:latin typeface="Garamond" panose="02020404030301010803" pitchFamily="18" charset="0"/>
            </a:rPr>
            <a:t> with respect to information systems.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CFE8CEDC-C6D6-4DFF-847F-3660936F2B0E}" type="parTrans" cxnId="{89D26010-DC66-49DE-ACB5-482F739D5061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D99C2E4B-E932-4010-829B-2231AA242FC2}" type="sibTrans" cxnId="{89D26010-DC66-49DE-ACB5-482F739D5061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15BF82C4-1012-4431-939E-08A6B53DDBF6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to guide or control the use of systems to reduce the risk to information assets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53971614-A824-4510-B97C-D94FE9AD9B80}" type="parTrans" cxnId="{AA6F3BD1-E145-4091-A430-585CCD6A80D1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6D7723FB-BDB9-4130-9D98-83DD478378BB}" type="sibTrans" cxnId="{AA6F3BD1-E145-4091-A430-585CCD6A80D1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F894427F-47C8-42F5-A38C-182A152995F0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gives the staff who are dealing with information systems an acceptable use policy – what is allowed and not.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483096C0-BDAC-454B-9483-C9184B58CD21}" type="parTrans" cxnId="{AE12631C-F2C5-40FF-A454-B7F080CF7ED9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4BFEDE2A-6398-4533-9AEC-4403006A0502}" type="sibTrans" cxnId="{AE12631C-F2C5-40FF-A454-B7F080CF7ED9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BAAAD72D-DD23-49D8-A35E-9DA89406E86F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to protect assets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2005A07B-3DC9-4C30-9D63-85C485EF57D6}" type="parTrans" cxnId="{A0E9CD1A-1643-4A97-9211-5A4510CC707A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FEBA2C05-9DA5-4A61-A376-077003A23A07}" type="sibTrans" cxnId="{A0E9CD1A-1643-4A97-9211-5A4510CC707A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ABC0392F-E4F9-4581-A2D2-48B2FC3A06B2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All companies sec policies are not same. Tailored to specific Goals/Mission of the company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C79D4A90-87C4-406B-A1C5-75E0BCD064FE}" type="parTrans" cxnId="{EF850B19-35A0-4712-8CFC-6CDF03938F73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7A1A2007-8957-4C91-A6ED-51A0DB3664A6}" type="sibTrans" cxnId="{EF850B19-35A0-4712-8CFC-6CDF03938F73}">
      <dgm:prSet/>
      <dgm:spPr/>
      <dgm:t>
        <a:bodyPr/>
        <a:lstStyle/>
        <a:p>
          <a:endParaRPr lang="en-US" b="1">
            <a:latin typeface="Garamond" panose="02020404030301010803" pitchFamily="18" charset="0"/>
          </a:endParaRPr>
        </a:p>
      </dgm:t>
    </dgm:pt>
    <dgm:pt modelId="{685479A6-79E9-4ECC-9FB0-A9E13276B1AE}" type="pres">
      <dgm:prSet presAssocID="{305BE431-0652-4DCF-AB29-C76D157F45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F2AF84-F3ED-4BF8-AD30-6275376A98D4}" type="pres">
      <dgm:prSet presAssocID="{8E6C4E4A-B94C-4563-AA3D-677550F979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EA719-5FB3-4083-86CA-DE2B3CA01E54}" type="pres">
      <dgm:prSet presAssocID="{D99C2E4B-E932-4010-829B-2231AA242FC2}" presName="sibTrans" presStyleCnt="0"/>
      <dgm:spPr/>
    </dgm:pt>
    <dgm:pt modelId="{0833FF38-7B7D-4ED7-954E-9EBA8D0E6A1C}" type="pres">
      <dgm:prSet presAssocID="{15BF82C4-1012-4431-939E-08A6B53DDBF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86D6F-D021-4D08-99EB-04072E5DA3A3}" type="pres">
      <dgm:prSet presAssocID="{6D7723FB-BDB9-4130-9D98-83DD478378BB}" presName="sibTrans" presStyleCnt="0"/>
      <dgm:spPr/>
    </dgm:pt>
    <dgm:pt modelId="{A6D1B34A-758A-4212-BB97-D1D90C130955}" type="pres">
      <dgm:prSet presAssocID="{F894427F-47C8-42F5-A38C-182A152995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1CBCD-07E5-46FA-AD9B-5CDB436F700B}" type="pres">
      <dgm:prSet presAssocID="{4BFEDE2A-6398-4533-9AEC-4403006A0502}" presName="sibTrans" presStyleCnt="0"/>
      <dgm:spPr/>
    </dgm:pt>
    <dgm:pt modelId="{7C246010-F930-411A-A8F8-BE5366845FB5}" type="pres">
      <dgm:prSet presAssocID="{BAAAD72D-DD23-49D8-A35E-9DA89406E86F}" presName="node" presStyleLbl="node1" presStyleIdx="3" presStyleCnt="5" custLinFactNeighborX="3416" custLinFactNeighborY="-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CCCBB-CB20-4CD8-A322-7A6A21E86731}" type="pres">
      <dgm:prSet presAssocID="{FEBA2C05-9DA5-4A61-A376-077003A23A07}" presName="sibTrans" presStyleCnt="0"/>
      <dgm:spPr/>
    </dgm:pt>
    <dgm:pt modelId="{01D537C9-6815-49EC-8A65-1CFB905F6652}" type="pres">
      <dgm:prSet presAssocID="{ABC0392F-E4F9-4581-A2D2-48B2FC3A06B2}" presName="node" presStyleLbl="node1" presStyleIdx="4" presStyleCnt="5" custLinFactNeighborX="7922" custLinFactNeighborY="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AF335-9CE7-4F66-AF47-B874B9278E34}" type="presOf" srcId="{F894427F-47C8-42F5-A38C-182A152995F0}" destId="{A6D1B34A-758A-4212-BB97-D1D90C130955}" srcOrd="0" destOrd="0" presId="urn:microsoft.com/office/officeart/2005/8/layout/default"/>
    <dgm:cxn modelId="{AE12631C-F2C5-40FF-A454-B7F080CF7ED9}" srcId="{305BE431-0652-4DCF-AB29-C76D157F4547}" destId="{F894427F-47C8-42F5-A38C-182A152995F0}" srcOrd="2" destOrd="0" parTransId="{483096C0-BDAC-454B-9483-C9184B58CD21}" sibTransId="{4BFEDE2A-6398-4533-9AEC-4403006A0502}"/>
    <dgm:cxn modelId="{E820CBD7-CE58-4606-A624-D73E8B6EC7E8}" type="presOf" srcId="{15BF82C4-1012-4431-939E-08A6B53DDBF6}" destId="{0833FF38-7B7D-4ED7-954E-9EBA8D0E6A1C}" srcOrd="0" destOrd="0" presId="urn:microsoft.com/office/officeart/2005/8/layout/default"/>
    <dgm:cxn modelId="{1A5737F4-38FE-4C80-B5A2-6ED9A38468C3}" type="presOf" srcId="{305BE431-0652-4DCF-AB29-C76D157F4547}" destId="{685479A6-79E9-4ECC-9FB0-A9E13276B1AE}" srcOrd="0" destOrd="0" presId="urn:microsoft.com/office/officeart/2005/8/layout/default"/>
    <dgm:cxn modelId="{C64486BC-0FBA-4552-91F2-F756DC3175BB}" type="presOf" srcId="{BAAAD72D-DD23-49D8-A35E-9DA89406E86F}" destId="{7C246010-F930-411A-A8F8-BE5366845FB5}" srcOrd="0" destOrd="0" presId="urn:microsoft.com/office/officeart/2005/8/layout/default"/>
    <dgm:cxn modelId="{69D7F8A0-7536-4C5C-9000-4D1604D29EAA}" type="presOf" srcId="{ABC0392F-E4F9-4581-A2D2-48B2FC3A06B2}" destId="{01D537C9-6815-49EC-8A65-1CFB905F6652}" srcOrd="0" destOrd="0" presId="urn:microsoft.com/office/officeart/2005/8/layout/default"/>
    <dgm:cxn modelId="{AA6F3BD1-E145-4091-A430-585CCD6A80D1}" srcId="{305BE431-0652-4DCF-AB29-C76D157F4547}" destId="{15BF82C4-1012-4431-939E-08A6B53DDBF6}" srcOrd="1" destOrd="0" parTransId="{53971614-A824-4510-B97C-D94FE9AD9B80}" sibTransId="{6D7723FB-BDB9-4130-9D98-83DD478378BB}"/>
    <dgm:cxn modelId="{9B7A09CF-EFBE-4474-9E27-9D55923EFDF0}" type="presOf" srcId="{8E6C4E4A-B94C-4563-AA3D-677550F97954}" destId="{5EF2AF84-F3ED-4BF8-AD30-6275376A98D4}" srcOrd="0" destOrd="0" presId="urn:microsoft.com/office/officeart/2005/8/layout/default"/>
    <dgm:cxn modelId="{89D26010-DC66-49DE-ACB5-482F739D5061}" srcId="{305BE431-0652-4DCF-AB29-C76D157F4547}" destId="{8E6C4E4A-B94C-4563-AA3D-677550F97954}" srcOrd="0" destOrd="0" parTransId="{CFE8CEDC-C6D6-4DFF-847F-3660936F2B0E}" sibTransId="{D99C2E4B-E932-4010-829B-2231AA242FC2}"/>
    <dgm:cxn modelId="{EF850B19-35A0-4712-8CFC-6CDF03938F73}" srcId="{305BE431-0652-4DCF-AB29-C76D157F4547}" destId="{ABC0392F-E4F9-4581-A2D2-48B2FC3A06B2}" srcOrd="4" destOrd="0" parTransId="{C79D4A90-87C4-406B-A1C5-75E0BCD064FE}" sibTransId="{7A1A2007-8957-4C91-A6ED-51A0DB3664A6}"/>
    <dgm:cxn modelId="{A0E9CD1A-1643-4A97-9211-5A4510CC707A}" srcId="{305BE431-0652-4DCF-AB29-C76D157F4547}" destId="{BAAAD72D-DD23-49D8-A35E-9DA89406E86F}" srcOrd="3" destOrd="0" parTransId="{2005A07B-3DC9-4C30-9D63-85C485EF57D6}" sibTransId="{FEBA2C05-9DA5-4A61-A376-077003A23A07}"/>
    <dgm:cxn modelId="{56DBF020-AEC2-41BD-B83B-AB12F2130697}" type="presParOf" srcId="{685479A6-79E9-4ECC-9FB0-A9E13276B1AE}" destId="{5EF2AF84-F3ED-4BF8-AD30-6275376A98D4}" srcOrd="0" destOrd="0" presId="urn:microsoft.com/office/officeart/2005/8/layout/default"/>
    <dgm:cxn modelId="{150D643F-F1A4-4860-B07D-97F5B21C06B3}" type="presParOf" srcId="{685479A6-79E9-4ECC-9FB0-A9E13276B1AE}" destId="{54DEA719-5FB3-4083-86CA-DE2B3CA01E54}" srcOrd="1" destOrd="0" presId="urn:microsoft.com/office/officeart/2005/8/layout/default"/>
    <dgm:cxn modelId="{26705C77-5C03-47D0-B964-1453448FB95B}" type="presParOf" srcId="{685479A6-79E9-4ECC-9FB0-A9E13276B1AE}" destId="{0833FF38-7B7D-4ED7-954E-9EBA8D0E6A1C}" srcOrd="2" destOrd="0" presId="urn:microsoft.com/office/officeart/2005/8/layout/default"/>
    <dgm:cxn modelId="{F8C662B9-E5C9-49E6-B8AD-519DB779C84F}" type="presParOf" srcId="{685479A6-79E9-4ECC-9FB0-A9E13276B1AE}" destId="{C4A86D6F-D021-4D08-99EB-04072E5DA3A3}" srcOrd="3" destOrd="0" presId="urn:microsoft.com/office/officeart/2005/8/layout/default"/>
    <dgm:cxn modelId="{F742F5BF-F50D-44F5-A94F-553732D3C3D0}" type="presParOf" srcId="{685479A6-79E9-4ECC-9FB0-A9E13276B1AE}" destId="{A6D1B34A-758A-4212-BB97-D1D90C130955}" srcOrd="4" destOrd="0" presId="urn:microsoft.com/office/officeart/2005/8/layout/default"/>
    <dgm:cxn modelId="{06055141-6694-43C4-A1AF-7D748C0429D1}" type="presParOf" srcId="{685479A6-79E9-4ECC-9FB0-A9E13276B1AE}" destId="{0C91CBCD-07E5-46FA-AD9B-5CDB436F700B}" srcOrd="5" destOrd="0" presId="urn:microsoft.com/office/officeart/2005/8/layout/default"/>
    <dgm:cxn modelId="{2560EF68-6366-47CF-BF02-8F82DF2643E5}" type="presParOf" srcId="{685479A6-79E9-4ECC-9FB0-A9E13276B1AE}" destId="{7C246010-F930-411A-A8F8-BE5366845FB5}" srcOrd="6" destOrd="0" presId="urn:microsoft.com/office/officeart/2005/8/layout/default"/>
    <dgm:cxn modelId="{61914C28-1F0F-4826-9EF7-638272B87D80}" type="presParOf" srcId="{685479A6-79E9-4ECC-9FB0-A9E13276B1AE}" destId="{5FBCCCBB-CB20-4CD8-A322-7A6A21E86731}" srcOrd="7" destOrd="0" presId="urn:microsoft.com/office/officeart/2005/8/layout/default"/>
    <dgm:cxn modelId="{3E1A65AD-33AA-4B8E-BD62-0013CCFC50CA}" type="presParOf" srcId="{685479A6-79E9-4ECC-9FB0-A9E13276B1AE}" destId="{01D537C9-6815-49EC-8A65-1CFB905F665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5FE06-EE96-4374-8042-64889FDA9B0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16EECA-3D21-4D6F-A336-28AFB95B3A26}">
      <dgm:prSet phldrT="[Text]" custT="1"/>
      <dgm:spPr/>
      <dgm:t>
        <a:bodyPr/>
        <a:lstStyle/>
        <a:p>
          <a:pPr algn="just"/>
          <a:r>
            <a:rPr lang="en-US" sz="1800" b="1" dirty="0" smtClean="0"/>
            <a:t>plan that provides for the consistent application of  security principles throughout your company. After implementation, it becomes a reference guide when matters of security arise.</a:t>
          </a:r>
          <a:endParaRPr lang="en-US" sz="1800" b="1" dirty="0"/>
        </a:p>
      </dgm:t>
    </dgm:pt>
    <dgm:pt modelId="{5C237B96-87B8-4919-A8AB-9E0B078E4A6A}" type="parTrans" cxnId="{F4F079AF-C9D0-44A4-9004-869908433FC9}">
      <dgm:prSet/>
      <dgm:spPr/>
      <dgm:t>
        <a:bodyPr/>
        <a:lstStyle/>
        <a:p>
          <a:pPr algn="just"/>
          <a:endParaRPr lang="en-US" sz="4400" b="1"/>
        </a:p>
      </dgm:t>
    </dgm:pt>
    <dgm:pt modelId="{FCB9F5D8-4356-42CD-913F-3138956B85A8}" type="sibTrans" cxnId="{F4F079AF-C9D0-44A4-9004-869908433FC9}">
      <dgm:prSet/>
      <dgm:spPr/>
      <dgm:t>
        <a:bodyPr/>
        <a:lstStyle/>
        <a:p>
          <a:pPr algn="just"/>
          <a:endParaRPr lang="en-US" sz="4400" b="1"/>
        </a:p>
      </dgm:t>
    </dgm:pt>
    <dgm:pt modelId="{7E62D3B4-7429-46E0-89C8-C32F1A999E80}">
      <dgm:prSet phldrT="[Text]" custT="1"/>
      <dgm:spPr/>
      <dgm:t>
        <a:bodyPr/>
        <a:lstStyle/>
        <a:p>
          <a:pPr algn="just"/>
          <a:r>
            <a:rPr lang="en-US" sz="1800" b="1" dirty="0" smtClean="0"/>
            <a:t>indicates senior management’s commitment to maintain a secure network, which allows the IT staff to do a more effective job of securing the company’s information assets</a:t>
          </a:r>
          <a:endParaRPr lang="en-US" sz="1800" b="1" dirty="0"/>
        </a:p>
      </dgm:t>
    </dgm:pt>
    <dgm:pt modelId="{17EE6FE5-B4D4-45FE-AF5C-91666B846EBF}" type="parTrans" cxnId="{BA794E30-733C-4BBF-B4B9-5FD563929029}">
      <dgm:prSet/>
      <dgm:spPr/>
      <dgm:t>
        <a:bodyPr/>
        <a:lstStyle/>
        <a:p>
          <a:pPr algn="just"/>
          <a:endParaRPr lang="en-US" sz="4400" b="1"/>
        </a:p>
      </dgm:t>
    </dgm:pt>
    <dgm:pt modelId="{6B6AD1DA-EAE0-48C9-A480-12735D9432AA}" type="sibTrans" cxnId="{BA794E30-733C-4BBF-B4B9-5FD563929029}">
      <dgm:prSet/>
      <dgm:spPr/>
      <dgm:t>
        <a:bodyPr/>
        <a:lstStyle/>
        <a:p>
          <a:pPr algn="just"/>
          <a:endParaRPr lang="en-US" sz="4400" b="1"/>
        </a:p>
      </dgm:t>
    </dgm:pt>
    <dgm:pt modelId="{DB759AF4-6C48-4666-9100-86E9C82B740D}">
      <dgm:prSet phldrT="[Text]" custT="1"/>
      <dgm:spPr/>
      <dgm:t>
        <a:bodyPr/>
        <a:lstStyle/>
        <a:p>
          <a:pPr algn="just"/>
          <a:r>
            <a:rPr lang="en-US" sz="1800" b="1" dirty="0" smtClean="0"/>
            <a:t>reduce the risk of a damaging security incident. In the event of a security incident, certain policies, such as an Incident Response Policy may limit your company’s exposure and reduce the scope of the incident.</a:t>
          </a:r>
          <a:endParaRPr lang="en-US" sz="1800" b="1" dirty="0"/>
        </a:p>
      </dgm:t>
    </dgm:pt>
    <dgm:pt modelId="{E2B63102-D616-456C-8664-8A11D1142087}" type="parTrans" cxnId="{3B71F525-2925-49F8-B68D-7731DE45F832}">
      <dgm:prSet/>
      <dgm:spPr/>
      <dgm:t>
        <a:bodyPr/>
        <a:lstStyle/>
        <a:p>
          <a:pPr algn="just"/>
          <a:endParaRPr lang="en-US" sz="4400" b="1"/>
        </a:p>
      </dgm:t>
    </dgm:pt>
    <dgm:pt modelId="{F1B20447-70C4-4788-A499-0476A7B84847}" type="sibTrans" cxnId="{3B71F525-2925-49F8-B68D-7731DE45F832}">
      <dgm:prSet/>
      <dgm:spPr/>
      <dgm:t>
        <a:bodyPr/>
        <a:lstStyle/>
        <a:p>
          <a:pPr algn="just"/>
          <a:endParaRPr lang="en-US" sz="4400" b="1"/>
        </a:p>
      </dgm:t>
    </dgm:pt>
    <dgm:pt modelId="{34925882-7F11-4E19-B5F5-DFA960644291}">
      <dgm:prSet phldrT="[Text]" custT="1"/>
      <dgm:spPr/>
      <dgm:t>
        <a:bodyPr/>
        <a:lstStyle/>
        <a:p>
          <a:pPr algn="just"/>
          <a:r>
            <a:rPr lang="en-US" sz="1800" b="1" dirty="0" smtClean="0"/>
            <a:t>provide legal protection to your company reducing your liability and exposure in the event of an incident</a:t>
          </a:r>
          <a:endParaRPr lang="en-US" sz="1800" b="1" dirty="0"/>
        </a:p>
      </dgm:t>
    </dgm:pt>
    <dgm:pt modelId="{D9A48475-9731-4094-8F37-66C70A8BB58D}" type="parTrans" cxnId="{E840811D-4046-4E4F-9DAE-16811F8CD99A}">
      <dgm:prSet/>
      <dgm:spPr/>
      <dgm:t>
        <a:bodyPr/>
        <a:lstStyle/>
        <a:p>
          <a:pPr algn="just"/>
          <a:endParaRPr lang="en-US" sz="4400" b="1"/>
        </a:p>
      </dgm:t>
    </dgm:pt>
    <dgm:pt modelId="{32FD96E4-56EF-47AD-AED0-AEC75983AA2B}" type="sibTrans" cxnId="{E840811D-4046-4E4F-9DAE-16811F8CD99A}">
      <dgm:prSet/>
      <dgm:spPr/>
      <dgm:t>
        <a:bodyPr/>
        <a:lstStyle/>
        <a:p>
          <a:pPr algn="just"/>
          <a:endParaRPr lang="en-US" sz="4400" b="1"/>
        </a:p>
      </dgm:t>
    </dgm:pt>
    <dgm:pt modelId="{59502FEB-0C95-49ED-A7D9-8E96A5524A8F}" type="pres">
      <dgm:prSet presAssocID="{CC35FE06-EE96-4374-8042-64889FDA9B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93F5246-85FB-4435-A053-20BC5D74F761}" type="pres">
      <dgm:prSet presAssocID="{CC35FE06-EE96-4374-8042-64889FDA9B0B}" presName="Name1" presStyleCnt="0"/>
      <dgm:spPr/>
    </dgm:pt>
    <dgm:pt modelId="{1C35597F-DEE0-45C2-B95C-420A4E6601CE}" type="pres">
      <dgm:prSet presAssocID="{CC35FE06-EE96-4374-8042-64889FDA9B0B}" presName="cycle" presStyleCnt="0"/>
      <dgm:spPr/>
    </dgm:pt>
    <dgm:pt modelId="{BB881BE7-F024-4B72-9020-0AB9E20786D2}" type="pres">
      <dgm:prSet presAssocID="{CC35FE06-EE96-4374-8042-64889FDA9B0B}" presName="srcNode" presStyleLbl="node1" presStyleIdx="0" presStyleCnt="4"/>
      <dgm:spPr/>
    </dgm:pt>
    <dgm:pt modelId="{AC3C0689-DD86-47C2-8017-68613ABD4DE6}" type="pres">
      <dgm:prSet presAssocID="{CC35FE06-EE96-4374-8042-64889FDA9B0B}" presName="conn" presStyleLbl="parChTrans1D2" presStyleIdx="0" presStyleCnt="1"/>
      <dgm:spPr/>
      <dgm:t>
        <a:bodyPr/>
        <a:lstStyle/>
        <a:p>
          <a:endParaRPr lang="en-US"/>
        </a:p>
      </dgm:t>
    </dgm:pt>
    <dgm:pt modelId="{80AB1C57-E9C2-454B-8A98-A1BBC3061440}" type="pres">
      <dgm:prSet presAssocID="{CC35FE06-EE96-4374-8042-64889FDA9B0B}" presName="extraNode" presStyleLbl="node1" presStyleIdx="0" presStyleCnt="4"/>
      <dgm:spPr/>
    </dgm:pt>
    <dgm:pt modelId="{94573717-465D-463A-BCC6-784F8995EE00}" type="pres">
      <dgm:prSet presAssocID="{CC35FE06-EE96-4374-8042-64889FDA9B0B}" presName="dstNode" presStyleLbl="node1" presStyleIdx="0" presStyleCnt="4"/>
      <dgm:spPr/>
    </dgm:pt>
    <dgm:pt modelId="{B4674E38-CF7E-4694-8CFD-293E3384CC87}" type="pres">
      <dgm:prSet presAssocID="{8D16EECA-3D21-4D6F-A336-28AFB95B3A2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1A06A-A377-40ED-8B07-9C19B70B246E}" type="pres">
      <dgm:prSet presAssocID="{8D16EECA-3D21-4D6F-A336-28AFB95B3A26}" presName="accent_1" presStyleCnt="0"/>
      <dgm:spPr/>
    </dgm:pt>
    <dgm:pt modelId="{A1D77D1B-1E8A-4158-9907-B977ADD4F9CF}" type="pres">
      <dgm:prSet presAssocID="{8D16EECA-3D21-4D6F-A336-28AFB95B3A26}" presName="accentRepeatNode" presStyleLbl="solidFgAcc1" presStyleIdx="0" presStyleCnt="4"/>
      <dgm:spPr/>
    </dgm:pt>
    <dgm:pt modelId="{A69FBECB-AC2D-49B3-89B0-DC257780B049}" type="pres">
      <dgm:prSet presAssocID="{7E62D3B4-7429-46E0-89C8-C32F1A999E8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DD5AE-7132-4E45-A5B6-0B49BBBB5068}" type="pres">
      <dgm:prSet presAssocID="{7E62D3B4-7429-46E0-89C8-C32F1A999E80}" presName="accent_2" presStyleCnt="0"/>
      <dgm:spPr/>
    </dgm:pt>
    <dgm:pt modelId="{D36098D2-E769-4C6B-ABDC-A57F0DDE9913}" type="pres">
      <dgm:prSet presAssocID="{7E62D3B4-7429-46E0-89C8-C32F1A999E80}" presName="accentRepeatNode" presStyleLbl="solidFgAcc1" presStyleIdx="1" presStyleCnt="4"/>
      <dgm:spPr/>
    </dgm:pt>
    <dgm:pt modelId="{604B66A6-7A22-4337-BEF9-761927484DFD}" type="pres">
      <dgm:prSet presAssocID="{DB759AF4-6C48-4666-9100-86E9C82B740D}" presName="text_3" presStyleLbl="node1" presStyleIdx="2" presStyleCnt="4" custScaleY="134039" custLinFactNeighborX="463" custLinFactNeighborY="13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561B6-FD29-43B3-99F5-EDC044CE751A}" type="pres">
      <dgm:prSet presAssocID="{DB759AF4-6C48-4666-9100-86E9C82B740D}" presName="accent_3" presStyleCnt="0"/>
      <dgm:spPr/>
    </dgm:pt>
    <dgm:pt modelId="{3276E1A7-357A-4798-93ED-32158E73948A}" type="pres">
      <dgm:prSet presAssocID="{DB759AF4-6C48-4666-9100-86E9C82B740D}" presName="accentRepeatNode" presStyleLbl="solidFgAcc1" presStyleIdx="2" presStyleCnt="4"/>
      <dgm:spPr/>
    </dgm:pt>
    <dgm:pt modelId="{2642F924-6F46-4942-9C70-D8428AB43FAA}" type="pres">
      <dgm:prSet presAssocID="{34925882-7F11-4E19-B5F5-DFA96064429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B390A-C878-448D-A027-84B8BEC1DC32}" type="pres">
      <dgm:prSet presAssocID="{34925882-7F11-4E19-B5F5-DFA960644291}" presName="accent_4" presStyleCnt="0"/>
      <dgm:spPr/>
    </dgm:pt>
    <dgm:pt modelId="{DC86339F-777C-4600-8452-66AAC7E21EBC}" type="pres">
      <dgm:prSet presAssocID="{34925882-7F11-4E19-B5F5-DFA960644291}" presName="accentRepeatNode" presStyleLbl="solidFgAcc1" presStyleIdx="3" presStyleCnt="4"/>
      <dgm:spPr/>
    </dgm:pt>
  </dgm:ptLst>
  <dgm:cxnLst>
    <dgm:cxn modelId="{BA794E30-733C-4BBF-B4B9-5FD563929029}" srcId="{CC35FE06-EE96-4374-8042-64889FDA9B0B}" destId="{7E62D3B4-7429-46E0-89C8-C32F1A999E80}" srcOrd="1" destOrd="0" parTransId="{17EE6FE5-B4D4-45FE-AF5C-91666B846EBF}" sibTransId="{6B6AD1DA-EAE0-48C9-A480-12735D9432AA}"/>
    <dgm:cxn modelId="{0E4648D7-D65F-447C-BAF0-819328DE73C6}" type="presOf" srcId="{DB759AF4-6C48-4666-9100-86E9C82B740D}" destId="{604B66A6-7A22-4337-BEF9-761927484DFD}" srcOrd="0" destOrd="0" presId="urn:microsoft.com/office/officeart/2008/layout/VerticalCurvedList"/>
    <dgm:cxn modelId="{3B71F525-2925-49F8-B68D-7731DE45F832}" srcId="{CC35FE06-EE96-4374-8042-64889FDA9B0B}" destId="{DB759AF4-6C48-4666-9100-86E9C82B740D}" srcOrd="2" destOrd="0" parTransId="{E2B63102-D616-456C-8664-8A11D1142087}" sibTransId="{F1B20447-70C4-4788-A499-0476A7B84847}"/>
    <dgm:cxn modelId="{E840811D-4046-4E4F-9DAE-16811F8CD99A}" srcId="{CC35FE06-EE96-4374-8042-64889FDA9B0B}" destId="{34925882-7F11-4E19-B5F5-DFA960644291}" srcOrd="3" destOrd="0" parTransId="{D9A48475-9731-4094-8F37-66C70A8BB58D}" sibTransId="{32FD96E4-56EF-47AD-AED0-AEC75983AA2B}"/>
    <dgm:cxn modelId="{F4F079AF-C9D0-44A4-9004-869908433FC9}" srcId="{CC35FE06-EE96-4374-8042-64889FDA9B0B}" destId="{8D16EECA-3D21-4D6F-A336-28AFB95B3A26}" srcOrd="0" destOrd="0" parTransId="{5C237B96-87B8-4919-A8AB-9E0B078E4A6A}" sibTransId="{FCB9F5D8-4356-42CD-913F-3138956B85A8}"/>
    <dgm:cxn modelId="{15163489-7488-4D26-8C8A-5ACEEAD21724}" type="presOf" srcId="{34925882-7F11-4E19-B5F5-DFA960644291}" destId="{2642F924-6F46-4942-9C70-D8428AB43FAA}" srcOrd="0" destOrd="0" presId="urn:microsoft.com/office/officeart/2008/layout/VerticalCurvedList"/>
    <dgm:cxn modelId="{4E28A64D-9965-480A-AF44-52CA252BC89C}" type="presOf" srcId="{7E62D3B4-7429-46E0-89C8-C32F1A999E80}" destId="{A69FBECB-AC2D-49B3-89B0-DC257780B049}" srcOrd="0" destOrd="0" presId="urn:microsoft.com/office/officeart/2008/layout/VerticalCurvedList"/>
    <dgm:cxn modelId="{B3F01BEB-89A7-4B9B-8482-D5D6B33F6641}" type="presOf" srcId="{8D16EECA-3D21-4D6F-A336-28AFB95B3A26}" destId="{B4674E38-CF7E-4694-8CFD-293E3384CC87}" srcOrd="0" destOrd="0" presId="urn:microsoft.com/office/officeart/2008/layout/VerticalCurvedList"/>
    <dgm:cxn modelId="{F077F0BF-82C2-4D99-A952-97DFD2B6768B}" type="presOf" srcId="{FCB9F5D8-4356-42CD-913F-3138956B85A8}" destId="{AC3C0689-DD86-47C2-8017-68613ABD4DE6}" srcOrd="0" destOrd="0" presId="urn:microsoft.com/office/officeart/2008/layout/VerticalCurvedList"/>
    <dgm:cxn modelId="{D4B2425D-DF80-4A59-9E32-0907CBEE0412}" type="presOf" srcId="{CC35FE06-EE96-4374-8042-64889FDA9B0B}" destId="{59502FEB-0C95-49ED-A7D9-8E96A5524A8F}" srcOrd="0" destOrd="0" presId="urn:microsoft.com/office/officeart/2008/layout/VerticalCurvedList"/>
    <dgm:cxn modelId="{744E1A01-2E80-4BAC-B8B1-9A5843925DC5}" type="presParOf" srcId="{59502FEB-0C95-49ED-A7D9-8E96A5524A8F}" destId="{093F5246-85FB-4435-A053-20BC5D74F761}" srcOrd="0" destOrd="0" presId="urn:microsoft.com/office/officeart/2008/layout/VerticalCurvedList"/>
    <dgm:cxn modelId="{07D55364-C3B9-4720-9034-AC9A5F61D1B4}" type="presParOf" srcId="{093F5246-85FB-4435-A053-20BC5D74F761}" destId="{1C35597F-DEE0-45C2-B95C-420A4E6601CE}" srcOrd="0" destOrd="0" presId="urn:microsoft.com/office/officeart/2008/layout/VerticalCurvedList"/>
    <dgm:cxn modelId="{77F9177E-8D33-45ED-A761-3AD57699D1BD}" type="presParOf" srcId="{1C35597F-DEE0-45C2-B95C-420A4E6601CE}" destId="{BB881BE7-F024-4B72-9020-0AB9E20786D2}" srcOrd="0" destOrd="0" presId="urn:microsoft.com/office/officeart/2008/layout/VerticalCurvedList"/>
    <dgm:cxn modelId="{4322261E-F1BB-4000-A459-29A6B75CEBC2}" type="presParOf" srcId="{1C35597F-DEE0-45C2-B95C-420A4E6601CE}" destId="{AC3C0689-DD86-47C2-8017-68613ABD4DE6}" srcOrd="1" destOrd="0" presId="urn:microsoft.com/office/officeart/2008/layout/VerticalCurvedList"/>
    <dgm:cxn modelId="{52E36B71-5248-4DAF-8B7D-7392AE92A7E1}" type="presParOf" srcId="{1C35597F-DEE0-45C2-B95C-420A4E6601CE}" destId="{80AB1C57-E9C2-454B-8A98-A1BBC3061440}" srcOrd="2" destOrd="0" presId="urn:microsoft.com/office/officeart/2008/layout/VerticalCurvedList"/>
    <dgm:cxn modelId="{4C98613F-9CEA-46EB-9181-99A761BC7403}" type="presParOf" srcId="{1C35597F-DEE0-45C2-B95C-420A4E6601CE}" destId="{94573717-465D-463A-BCC6-784F8995EE00}" srcOrd="3" destOrd="0" presId="urn:microsoft.com/office/officeart/2008/layout/VerticalCurvedList"/>
    <dgm:cxn modelId="{FE69A2E0-60BD-4F89-A3A4-7D65592CD311}" type="presParOf" srcId="{093F5246-85FB-4435-A053-20BC5D74F761}" destId="{B4674E38-CF7E-4694-8CFD-293E3384CC87}" srcOrd="1" destOrd="0" presId="urn:microsoft.com/office/officeart/2008/layout/VerticalCurvedList"/>
    <dgm:cxn modelId="{AE542B4F-6709-441E-ADFA-F3BFCC402C1D}" type="presParOf" srcId="{093F5246-85FB-4435-A053-20BC5D74F761}" destId="{9B61A06A-A377-40ED-8B07-9C19B70B246E}" srcOrd="2" destOrd="0" presId="urn:microsoft.com/office/officeart/2008/layout/VerticalCurvedList"/>
    <dgm:cxn modelId="{431DFC6B-6317-40E9-A2D0-8B875691A4AC}" type="presParOf" srcId="{9B61A06A-A377-40ED-8B07-9C19B70B246E}" destId="{A1D77D1B-1E8A-4158-9907-B977ADD4F9CF}" srcOrd="0" destOrd="0" presId="urn:microsoft.com/office/officeart/2008/layout/VerticalCurvedList"/>
    <dgm:cxn modelId="{EBAE1382-B279-409B-B44D-5C653354429E}" type="presParOf" srcId="{093F5246-85FB-4435-A053-20BC5D74F761}" destId="{A69FBECB-AC2D-49B3-89B0-DC257780B049}" srcOrd="3" destOrd="0" presId="urn:microsoft.com/office/officeart/2008/layout/VerticalCurvedList"/>
    <dgm:cxn modelId="{1728096A-4D20-4CE2-AB17-D38AED2A45F7}" type="presParOf" srcId="{093F5246-85FB-4435-A053-20BC5D74F761}" destId="{F90DD5AE-7132-4E45-A5B6-0B49BBBB5068}" srcOrd="4" destOrd="0" presId="urn:microsoft.com/office/officeart/2008/layout/VerticalCurvedList"/>
    <dgm:cxn modelId="{F94C3227-AFA6-4CEA-AEA0-A6AD6DC29A8C}" type="presParOf" srcId="{F90DD5AE-7132-4E45-A5B6-0B49BBBB5068}" destId="{D36098D2-E769-4C6B-ABDC-A57F0DDE9913}" srcOrd="0" destOrd="0" presId="urn:microsoft.com/office/officeart/2008/layout/VerticalCurvedList"/>
    <dgm:cxn modelId="{A39DB3A8-1918-4536-9E35-65FEE240C5D0}" type="presParOf" srcId="{093F5246-85FB-4435-A053-20BC5D74F761}" destId="{604B66A6-7A22-4337-BEF9-761927484DFD}" srcOrd="5" destOrd="0" presId="urn:microsoft.com/office/officeart/2008/layout/VerticalCurvedList"/>
    <dgm:cxn modelId="{7F6D1CDA-0DB3-4DFA-B2E7-714F88E2F50A}" type="presParOf" srcId="{093F5246-85FB-4435-A053-20BC5D74F761}" destId="{7BA561B6-FD29-43B3-99F5-EDC044CE751A}" srcOrd="6" destOrd="0" presId="urn:microsoft.com/office/officeart/2008/layout/VerticalCurvedList"/>
    <dgm:cxn modelId="{3246A2CA-10C6-4A95-9B3C-1E94E659D80D}" type="presParOf" srcId="{7BA561B6-FD29-43B3-99F5-EDC044CE751A}" destId="{3276E1A7-357A-4798-93ED-32158E73948A}" srcOrd="0" destOrd="0" presId="urn:microsoft.com/office/officeart/2008/layout/VerticalCurvedList"/>
    <dgm:cxn modelId="{1F4B8ED4-EC0A-4D7F-9540-137B17578E10}" type="presParOf" srcId="{093F5246-85FB-4435-A053-20BC5D74F761}" destId="{2642F924-6F46-4942-9C70-D8428AB43FAA}" srcOrd="7" destOrd="0" presId="urn:microsoft.com/office/officeart/2008/layout/VerticalCurvedList"/>
    <dgm:cxn modelId="{54A516EC-80D3-49C4-88EC-9DA150343C24}" type="presParOf" srcId="{093F5246-85FB-4435-A053-20BC5D74F761}" destId="{270B390A-C878-448D-A027-84B8BEC1DC32}" srcOrd="8" destOrd="0" presId="urn:microsoft.com/office/officeart/2008/layout/VerticalCurvedList"/>
    <dgm:cxn modelId="{7AA0EF4A-2661-4055-9C3F-ECEB298A5CFD}" type="presParOf" srcId="{270B390A-C878-448D-A027-84B8BEC1DC32}" destId="{DC86339F-777C-4600-8452-66AAC7E21E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35FE06-EE96-4374-8042-64889FDA9B0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532F6-7F41-4DB8-B33D-3E1A614E7928}">
      <dgm:prSet phldrT="[Text]" custT="1"/>
      <dgm:spPr/>
      <dgm:t>
        <a:bodyPr/>
        <a:lstStyle/>
        <a:p>
          <a:r>
            <a:rPr lang="en-US" sz="2000" b="1" dirty="0" smtClean="0"/>
            <a:t>provides a written record of your company’s policies if there is ever a question about what is and is not an approved act</a:t>
          </a:r>
          <a:endParaRPr lang="en-US" sz="2000" b="1" dirty="0"/>
        </a:p>
      </dgm:t>
    </dgm:pt>
    <dgm:pt modelId="{21223DE4-3FDD-4FDD-9DE2-C68C4888E9CC}" type="parTrans" cxnId="{410F2A2E-C34A-43C3-B5EA-5AB226943A1C}">
      <dgm:prSet/>
      <dgm:spPr/>
      <dgm:t>
        <a:bodyPr/>
        <a:lstStyle/>
        <a:p>
          <a:endParaRPr lang="en-US" sz="2400"/>
        </a:p>
      </dgm:t>
    </dgm:pt>
    <dgm:pt modelId="{EB501B28-DAD4-45CF-8096-6C1EC37895BF}" type="sibTrans" cxnId="{410F2A2E-C34A-43C3-B5EA-5AB226943A1C}">
      <dgm:prSet/>
      <dgm:spPr/>
      <dgm:t>
        <a:bodyPr/>
        <a:lstStyle/>
        <a:p>
          <a:endParaRPr lang="en-US" sz="4800" b="1"/>
        </a:p>
      </dgm:t>
    </dgm:pt>
    <dgm:pt modelId="{F04F9418-8F08-4EE8-A361-E20C44CA88AB}">
      <dgm:prSet phldrT="[Text]" custT="1"/>
      <dgm:spPr/>
      <dgm:t>
        <a:bodyPr/>
        <a:lstStyle/>
        <a:p>
          <a:pPr algn="just"/>
          <a:r>
            <a:rPr lang="en-US" sz="2000" b="1" dirty="0" smtClean="0"/>
            <a:t>required by third parties that do business with your company as part of their due diligence process. auditors, customers, part </a:t>
          </a:r>
          <a:r>
            <a:rPr lang="en-US" sz="2000" b="1" dirty="0" err="1" smtClean="0"/>
            <a:t>ners</a:t>
          </a:r>
          <a:r>
            <a:rPr lang="en-US" sz="2000" b="1" dirty="0" smtClean="0"/>
            <a:t> </a:t>
          </a:r>
          <a:r>
            <a:rPr lang="en-US" sz="2000" b="1" dirty="0" err="1" smtClean="0"/>
            <a:t>andinvestors</a:t>
          </a:r>
          <a:endParaRPr lang="en-US" sz="2000" b="1" dirty="0"/>
        </a:p>
      </dgm:t>
    </dgm:pt>
    <dgm:pt modelId="{D6D11B9B-9364-47BA-830A-FBEE02D33DFF}" type="parTrans" cxnId="{8EDDE7CE-A467-4DDC-8550-02F94EF15FDF}">
      <dgm:prSet/>
      <dgm:spPr/>
      <dgm:t>
        <a:bodyPr/>
        <a:lstStyle/>
        <a:p>
          <a:endParaRPr lang="en-US" sz="2400"/>
        </a:p>
      </dgm:t>
    </dgm:pt>
    <dgm:pt modelId="{F046ED99-C86F-470A-84C5-65D30A09A6B9}" type="sibTrans" cxnId="{8EDDE7CE-A467-4DDC-8550-02F94EF15FDF}">
      <dgm:prSet/>
      <dgm:spPr/>
      <dgm:t>
        <a:bodyPr/>
        <a:lstStyle/>
        <a:p>
          <a:endParaRPr lang="en-US" sz="2400"/>
        </a:p>
      </dgm:t>
    </dgm:pt>
    <dgm:pt modelId="{5A378CFE-9D6F-4AD7-975E-99C6DC4C3BEA}">
      <dgm:prSet phldrT="[Text]" custT="1"/>
      <dgm:spPr/>
      <dgm:t>
        <a:bodyPr/>
        <a:lstStyle/>
        <a:p>
          <a:pPr algn="just"/>
          <a:r>
            <a:rPr lang="en-US" sz="2000" b="1" dirty="0" smtClean="0"/>
            <a:t>to fulfill regulations and meet standards that relate to security of digital information</a:t>
          </a:r>
          <a:endParaRPr lang="en-US" sz="2000" b="1" dirty="0"/>
        </a:p>
      </dgm:t>
    </dgm:pt>
    <dgm:pt modelId="{9EA353A3-09B4-4C0B-ADA0-67E8577BF6E2}" type="parTrans" cxnId="{4F437FFC-4CD2-4C47-A8C7-D3ED8B77755C}">
      <dgm:prSet/>
      <dgm:spPr/>
      <dgm:t>
        <a:bodyPr/>
        <a:lstStyle/>
        <a:p>
          <a:endParaRPr lang="en-US" sz="2400"/>
        </a:p>
      </dgm:t>
    </dgm:pt>
    <dgm:pt modelId="{97D2F0C1-25A4-47B1-B952-6684B65A1E1B}" type="sibTrans" cxnId="{4F437FFC-4CD2-4C47-A8C7-D3ED8B77755C}">
      <dgm:prSet/>
      <dgm:spPr/>
      <dgm:t>
        <a:bodyPr/>
        <a:lstStyle/>
        <a:p>
          <a:endParaRPr lang="en-US" sz="2400"/>
        </a:p>
      </dgm:t>
    </dgm:pt>
    <dgm:pt modelId="{59502FEB-0C95-49ED-A7D9-8E96A5524A8F}" type="pres">
      <dgm:prSet presAssocID="{CC35FE06-EE96-4374-8042-64889FDA9B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93F5246-85FB-4435-A053-20BC5D74F761}" type="pres">
      <dgm:prSet presAssocID="{CC35FE06-EE96-4374-8042-64889FDA9B0B}" presName="Name1" presStyleCnt="0"/>
      <dgm:spPr/>
    </dgm:pt>
    <dgm:pt modelId="{1C35597F-DEE0-45C2-B95C-420A4E6601CE}" type="pres">
      <dgm:prSet presAssocID="{CC35FE06-EE96-4374-8042-64889FDA9B0B}" presName="cycle" presStyleCnt="0"/>
      <dgm:spPr/>
    </dgm:pt>
    <dgm:pt modelId="{BB881BE7-F024-4B72-9020-0AB9E20786D2}" type="pres">
      <dgm:prSet presAssocID="{CC35FE06-EE96-4374-8042-64889FDA9B0B}" presName="srcNode" presStyleLbl="node1" presStyleIdx="0" presStyleCnt="3"/>
      <dgm:spPr/>
    </dgm:pt>
    <dgm:pt modelId="{AC3C0689-DD86-47C2-8017-68613ABD4DE6}" type="pres">
      <dgm:prSet presAssocID="{CC35FE06-EE96-4374-8042-64889FDA9B0B}" presName="conn" presStyleLbl="parChTrans1D2" presStyleIdx="0" presStyleCnt="1"/>
      <dgm:spPr/>
      <dgm:t>
        <a:bodyPr/>
        <a:lstStyle/>
        <a:p>
          <a:endParaRPr lang="en-US"/>
        </a:p>
      </dgm:t>
    </dgm:pt>
    <dgm:pt modelId="{80AB1C57-E9C2-454B-8A98-A1BBC3061440}" type="pres">
      <dgm:prSet presAssocID="{CC35FE06-EE96-4374-8042-64889FDA9B0B}" presName="extraNode" presStyleLbl="node1" presStyleIdx="0" presStyleCnt="3"/>
      <dgm:spPr/>
    </dgm:pt>
    <dgm:pt modelId="{94573717-465D-463A-BCC6-784F8995EE00}" type="pres">
      <dgm:prSet presAssocID="{CC35FE06-EE96-4374-8042-64889FDA9B0B}" presName="dstNode" presStyleLbl="node1" presStyleIdx="0" presStyleCnt="3"/>
      <dgm:spPr/>
    </dgm:pt>
    <dgm:pt modelId="{2324F55E-3B21-48E7-BB7A-7FF99D84B0D1}" type="pres">
      <dgm:prSet presAssocID="{5CC532F6-7F41-4DB8-B33D-3E1A614E7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0888E-AE88-4299-A951-FF97EC05C40E}" type="pres">
      <dgm:prSet presAssocID="{5CC532F6-7F41-4DB8-B33D-3E1A614E7928}" presName="accent_1" presStyleCnt="0"/>
      <dgm:spPr/>
    </dgm:pt>
    <dgm:pt modelId="{8F131643-CBFC-4D2F-9B24-903EF1D6E05C}" type="pres">
      <dgm:prSet presAssocID="{5CC532F6-7F41-4DB8-B33D-3E1A614E7928}" presName="accentRepeatNode" presStyleLbl="solidFgAcc1" presStyleIdx="0" presStyleCnt="3"/>
      <dgm:spPr/>
    </dgm:pt>
    <dgm:pt modelId="{1C667BFE-129A-4C38-B6AD-D7BB60B4C695}" type="pres">
      <dgm:prSet presAssocID="{F04F9418-8F08-4EE8-A361-E20C44CA88A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C945-6DD2-4784-80B7-8FEF513469FA}" type="pres">
      <dgm:prSet presAssocID="{F04F9418-8F08-4EE8-A361-E20C44CA88AB}" presName="accent_2" presStyleCnt="0"/>
      <dgm:spPr/>
    </dgm:pt>
    <dgm:pt modelId="{A7A2DA8A-F3BA-40B5-9D7B-42D096DA7CC0}" type="pres">
      <dgm:prSet presAssocID="{F04F9418-8F08-4EE8-A361-E20C44CA88AB}" presName="accentRepeatNode" presStyleLbl="solidFgAcc1" presStyleIdx="1" presStyleCnt="3"/>
      <dgm:spPr/>
    </dgm:pt>
    <dgm:pt modelId="{6E6376E7-4DBC-48B4-9EF4-EE5242BEE91E}" type="pres">
      <dgm:prSet presAssocID="{5A378CFE-9D6F-4AD7-975E-99C6DC4C3BE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65220-2DF5-4AD8-9FC7-5F80E8CEA925}" type="pres">
      <dgm:prSet presAssocID="{5A378CFE-9D6F-4AD7-975E-99C6DC4C3BEA}" presName="accent_3" presStyleCnt="0"/>
      <dgm:spPr/>
    </dgm:pt>
    <dgm:pt modelId="{B5DE11F1-909C-4156-954A-B32327F8F904}" type="pres">
      <dgm:prSet presAssocID="{5A378CFE-9D6F-4AD7-975E-99C6DC4C3BEA}" presName="accentRepeatNode" presStyleLbl="solidFgAcc1" presStyleIdx="2" presStyleCnt="3"/>
      <dgm:spPr/>
    </dgm:pt>
  </dgm:ptLst>
  <dgm:cxnLst>
    <dgm:cxn modelId="{8EDDE7CE-A467-4DDC-8550-02F94EF15FDF}" srcId="{CC35FE06-EE96-4374-8042-64889FDA9B0B}" destId="{F04F9418-8F08-4EE8-A361-E20C44CA88AB}" srcOrd="1" destOrd="0" parTransId="{D6D11B9B-9364-47BA-830A-FBEE02D33DFF}" sibTransId="{F046ED99-C86F-470A-84C5-65D30A09A6B9}"/>
    <dgm:cxn modelId="{5F233E41-63AF-4470-95A2-4E5DC05B352A}" type="presOf" srcId="{CC35FE06-EE96-4374-8042-64889FDA9B0B}" destId="{59502FEB-0C95-49ED-A7D9-8E96A5524A8F}" srcOrd="0" destOrd="0" presId="urn:microsoft.com/office/officeart/2008/layout/VerticalCurvedList"/>
    <dgm:cxn modelId="{410F2A2E-C34A-43C3-B5EA-5AB226943A1C}" srcId="{CC35FE06-EE96-4374-8042-64889FDA9B0B}" destId="{5CC532F6-7F41-4DB8-B33D-3E1A614E7928}" srcOrd="0" destOrd="0" parTransId="{21223DE4-3FDD-4FDD-9DE2-C68C4888E9CC}" sibTransId="{EB501B28-DAD4-45CF-8096-6C1EC37895BF}"/>
    <dgm:cxn modelId="{E33076F6-24F5-4431-B197-4F431EFBA886}" type="presOf" srcId="{EB501B28-DAD4-45CF-8096-6C1EC37895BF}" destId="{AC3C0689-DD86-47C2-8017-68613ABD4DE6}" srcOrd="0" destOrd="0" presId="urn:microsoft.com/office/officeart/2008/layout/VerticalCurvedList"/>
    <dgm:cxn modelId="{4F437FFC-4CD2-4C47-A8C7-D3ED8B77755C}" srcId="{CC35FE06-EE96-4374-8042-64889FDA9B0B}" destId="{5A378CFE-9D6F-4AD7-975E-99C6DC4C3BEA}" srcOrd="2" destOrd="0" parTransId="{9EA353A3-09B4-4C0B-ADA0-67E8577BF6E2}" sibTransId="{97D2F0C1-25A4-47B1-B952-6684B65A1E1B}"/>
    <dgm:cxn modelId="{A92CD276-AD8F-492F-9D8F-D581219DFA94}" type="presOf" srcId="{5CC532F6-7F41-4DB8-B33D-3E1A614E7928}" destId="{2324F55E-3B21-48E7-BB7A-7FF99D84B0D1}" srcOrd="0" destOrd="0" presId="urn:microsoft.com/office/officeart/2008/layout/VerticalCurvedList"/>
    <dgm:cxn modelId="{170E7F49-F9D4-438B-982D-7672F8D6DEA8}" type="presOf" srcId="{5A378CFE-9D6F-4AD7-975E-99C6DC4C3BEA}" destId="{6E6376E7-4DBC-48B4-9EF4-EE5242BEE91E}" srcOrd="0" destOrd="0" presId="urn:microsoft.com/office/officeart/2008/layout/VerticalCurvedList"/>
    <dgm:cxn modelId="{0EB54B89-BD2B-48D2-9F2F-4B9DC6F24DEB}" type="presOf" srcId="{F04F9418-8F08-4EE8-A361-E20C44CA88AB}" destId="{1C667BFE-129A-4C38-B6AD-D7BB60B4C695}" srcOrd="0" destOrd="0" presId="urn:microsoft.com/office/officeart/2008/layout/VerticalCurvedList"/>
    <dgm:cxn modelId="{1F8ACAA8-3F6E-4252-809F-C6CF0CD864DB}" type="presParOf" srcId="{59502FEB-0C95-49ED-A7D9-8E96A5524A8F}" destId="{093F5246-85FB-4435-A053-20BC5D74F761}" srcOrd="0" destOrd="0" presId="urn:microsoft.com/office/officeart/2008/layout/VerticalCurvedList"/>
    <dgm:cxn modelId="{843A67C2-E31B-4AE4-B848-CF56BF675BF0}" type="presParOf" srcId="{093F5246-85FB-4435-A053-20BC5D74F761}" destId="{1C35597F-DEE0-45C2-B95C-420A4E6601CE}" srcOrd="0" destOrd="0" presId="urn:microsoft.com/office/officeart/2008/layout/VerticalCurvedList"/>
    <dgm:cxn modelId="{6A019B18-4682-4B57-A1BA-B4E5A6A50BD0}" type="presParOf" srcId="{1C35597F-DEE0-45C2-B95C-420A4E6601CE}" destId="{BB881BE7-F024-4B72-9020-0AB9E20786D2}" srcOrd="0" destOrd="0" presId="urn:microsoft.com/office/officeart/2008/layout/VerticalCurvedList"/>
    <dgm:cxn modelId="{9A97E90A-B8A4-40D7-BF50-F3616D98E263}" type="presParOf" srcId="{1C35597F-DEE0-45C2-B95C-420A4E6601CE}" destId="{AC3C0689-DD86-47C2-8017-68613ABD4DE6}" srcOrd="1" destOrd="0" presId="urn:microsoft.com/office/officeart/2008/layout/VerticalCurvedList"/>
    <dgm:cxn modelId="{671116C3-D9A9-4AC1-A1E6-3209965D0CE2}" type="presParOf" srcId="{1C35597F-DEE0-45C2-B95C-420A4E6601CE}" destId="{80AB1C57-E9C2-454B-8A98-A1BBC3061440}" srcOrd="2" destOrd="0" presId="urn:microsoft.com/office/officeart/2008/layout/VerticalCurvedList"/>
    <dgm:cxn modelId="{76499A63-B42E-469E-B243-816AD7967481}" type="presParOf" srcId="{1C35597F-DEE0-45C2-B95C-420A4E6601CE}" destId="{94573717-465D-463A-BCC6-784F8995EE00}" srcOrd="3" destOrd="0" presId="urn:microsoft.com/office/officeart/2008/layout/VerticalCurvedList"/>
    <dgm:cxn modelId="{ABF4835B-5153-4A40-9764-8A0ABB979F5E}" type="presParOf" srcId="{093F5246-85FB-4435-A053-20BC5D74F761}" destId="{2324F55E-3B21-48E7-BB7A-7FF99D84B0D1}" srcOrd="1" destOrd="0" presId="urn:microsoft.com/office/officeart/2008/layout/VerticalCurvedList"/>
    <dgm:cxn modelId="{09E9A4B9-FB6F-4885-9AAE-B6F1A3B3909D}" type="presParOf" srcId="{093F5246-85FB-4435-A053-20BC5D74F761}" destId="{DB10888E-AE88-4299-A951-FF97EC05C40E}" srcOrd="2" destOrd="0" presId="urn:microsoft.com/office/officeart/2008/layout/VerticalCurvedList"/>
    <dgm:cxn modelId="{A350CA1E-2CAB-4A30-9791-EB864D64394B}" type="presParOf" srcId="{DB10888E-AE88-4299-A951-FF97EC05C40E}" destId="{8F131643-CBFC-4D2F-9B24-903EF1D6E05C}" srcOrd="0" destOrd="0" presId="urn:microsoft.com/office/officeart/2008/layout/VerticalCurvedList"/>
    <dgm:cxn modelId="{C3A7F898-7944-460A-B428-172CD794FB83}" type="presParOf" srcId="{093F5246-85FB-4435-A053-20BC5D74F761}" destId="{1C667BFE-129A-4C38-B6AD-D7BB60B4C695}" srcOrd="3" destOrd="0" presId="urn:microsoft.com/office/officeart/2008/layout/VerticalCurvedList"/>
    <dgm:cxn modelId="{56544713-9096-4964-97DE-AD67673E1AB2}" type="presParOf" srcId="{093F5246-85FB-4435-A053-20BC5D74F761}" destId="{C2FCC945-6DD2-4784-80B7-8FEF513469FA}" srcOrd="4" destOrd="0" presId="urn:microsoft.com/office/officeart/2008/layout/VerticalCurvedList"/>
    <dgm:cxn modelId="{671F4E0C-E5DA-4CFF-849D-8D7500EB769E}" type="presParOf" srcId="{C2FCC945-6DD2-4784-80B7-8FEF513469FA}" destId="{A7A2DA8A-F3BA-40B5-9D7B-42D096DA7CC0}" srcOrd="0" destOrd="0" presId="urn:microsoft.com/office/officeart/2008/layout/VerticalCurvedList"/>
    <dgm:cxn modelId="{448A8EB4-6386-4096-931A-AD1055C773AE}" type="presParOf" srcId="{093F5246-85FB-4435-A053-20BC5D74F761}" destId="{6E6376E7-4DBC-48B4-9EF4-EE5242BEE91E}" srcOrd="5" destOrd="0" presId="urn:microsoft.com/office/officeart/2008/layout/VerticalCurvedList"/>
    <dgm:cxn modelId="{C1909C9E-980F-4A3E-B669-4D95C4CBF4D7}" type="presParOf" srcId="{093F5246-85FB-4435-A053-20BC5D74F761}" destId="{68365220-2DF5-4AD8-9FC7-5F80E8CEA925}" srcOrd="6" destOrd="0" presId="urn:microsoft.com/office/officeart/2008/layout/VerticalCurvedList"/>
    <dgm:cxn modelId="{03A1B0AF-854D-4494-934D-9A1BB3F5AEB7}" type="presParOf" srcId="{68365220-2DF5-4AD8-9FC7-5F80E8CEA925}" destId="{B5DE11F1-909C-4156-954A-B32327F8F9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81249-BDC7-418E-9A86-BA6F730C32A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6816D-7656-4FE2-AE15-25979E3EFE84}">
      <dgm:prSet phldrT="[Text]" custT="1"/>
      <dgm:spPr/>
      <dgm:t>
        <a:bodyPr/>
        <a:lstStyle/>
        <a:p>
          <a:pPr algn="just"/>
          <a:r>
            <a:rPr lang="en-US" sz="2000" b="1" dirty="0" smtClean="0">
              <a:latin typeface="Garamond" panose="02020404030301010803" pitchFamily="18" charset="0"/>
            </a:rPr>
            <a:t>Once the security policy is implemented, it will be a part of day-to-day business activities. </a:t>
          </a:r>
          <a:endParaRPr lang="en-US" sz="2000" b="1" dirty="0"/>
        </a:p>
      </dgm:t>
    </dgm:pt>
    <dgm:pt modelId="{8CA70BF9-C35E-4BD2-A4F7-699BE66100D3}" type="parTrans" cxnId="{3ABD15F9-C5FB-44F2-9FC1-FC297ABB4FDF}">
      <dgm:prSet/>
      <dgm:spPr/>
      <dgm:t>
        <a:bodyPr/>
        <a:lstStyle/>
        <a:p>
          <a:pPr algn="just"/>
          <a:endParaRPr lang="en-US" sz="4800" b="1"/>
        </a:p>
      </dgm:t>
    </dgm:pt>
    <dgm:pt modelId="{89ECA53B-FCBF-4882-834B-059C50EB51F1}" type="sibTrans" cxnId="{3ABD15F9-C5FB-44F2-9FC1-FC297ABB4FDF}">
      <dgm:prSet/>
      <dgm:spPr/>
      <dgm:t>
        <a:bodyPr/>
        <a:lstStyle/>
        <a:p>
          <a:pPr algn="just"/>
          <a:endParaRPr lang="en-US" sz="4800" b="1"/>
        </a:p>
      </dgm:t>
    </dgm:pt>
    <dgm:pt modelId="{55FAF22B-937C-4E87-912D-6E03F637D599}">
      <dgm:prSet phldrT="[Text]" custT="1"/>
      <dgm:spPr/>
      <dgm:t>
        <a:bodyPr/>
        <a:lstStyle/>
        <a:p>
          <a:pPr algn="just"/>
          <a:r>
            <a:rPr lang="en-US" sz="2000" b="1" dirty="0" smtClean="0">
              <a:latin typeface="Garamond" panose="02020404030301010803" pitchFamily="18" charset="0"/>
            </a:rPr>
            <a:t>Security policies that are implemented need to be reviewed whenever there is an organizational change.</a:t>
          </a:r>
          <a:endParaRPr lang="en-US" sz="2000" b="1" dirty="0"/>
        </a:p>
      </dgm:t>
    </dgm:pt>
    <dgm:pt modelId="{A0463583-83FA-4501-8DC9-E0B203D09633}" type="parTrans" cxnId="{BA47F450-2FFE-47B4-9DB8-614C4F621F7F}">
      <dgm:prSet/>
      <dgm:spPr/>
      <dgm:t>
        <a:bodyPr/>
        <a:lstStyle/>
        <a:p>
          <a:pPr algn="just"/>
          <a:endParaRPr lang="en-US" sz="4800" b="1"/>
        </a:p>
      </dgm:t>
    </dgm:pt>
    <dgm:pt modelId="{9C1DA252-4ED2-46B9-B672-EB1B5BCEB2CD}" type="sibTrans" cxnId="{BA47F450-2FFE-47B4-9DB8-614C4F621F7F}">
      <dgm:prSet/>
      <dgm:spPr/>
      <dgm:t>
        <a:bodyPr/>
        <a:lstStyle/>
        <a:p>
          <a:pPr algn="just"/>
          <a:endParaRPr lang="en-US" sz="4800" b="1"/>
        </a:p>
      </dgm:t>
    </dgm:pt>
    <dgm:pt modelId="{A2F7E7B3-F3DC-41C6-92C0-79A6A31AD0F7}">
      <dgm:prSet phldrT="[Text]" custT="1"/>
      <dgm:spPr/>
      <dgm:t>
        <a:bodyPr/>
        <a:lstStyle/>
        <a:p>
          <a:pPr algn="just"/>
          <a:r>
            <a:rPr lang="en-US" sz="2000" b="1" dirty="0" smtClean="0">
              <a:latin typeface="Garamond" panose="02020404030301010803" pitchFamily="18" charset="0"/>
            </a:rPr>
            <a:t>Policies can be monitored by depending on any monitoring solutions like SIEM </a:t>
          </a:r>
          <a:endParaRPr lang="en-US" sz="2000" b="1" dirty="0"/>
        </a:p>
      </dgm:t>
    </dgm:pt>
    <dgm:pt modelId="{8F77E769-D33D-4C15-A573-09C24F4DFAB3}" type="parTrans" cxnId="{B79860C1-D4E7-4835-9D5A-E4A61C9B90FF}">
      <dgm:prSet/>
      <dgm:spPr/>
      <dgm:t>
        <a:bodyPr/>
        <a:lstStyle/>
        <a:p>
          <a:pPr algn="just"/>
          <a:endParaRPr lang="en-US" sz="4800" b="1"/>
        </a:p>
      </dgm:t>
    </dgm:pt>
    <dgm:pt modelId="{17EC563C-3358-49D5-83EF-A6E77D7407BE}" type="sibTrans" cxnId="{B79860C1-D4E7-4835-9D5A-E4A61C9B90FF}">
      <dgm:prSet/>
      <dgm:spPr/>
      <dgm:t>
        <a:bodyPr/>
        <a:lstStyle/>
        <a:p>
          <a:pPr algn="just"/>
          <a:endParaRPr lang="en-US" sz="4800" b="1"/>
        </a:p>
      </dgm:t>
    </dgm:pt>
    <dgm:pt modelId="{D1C02A6E-93A2-46C0-9D5D-E9F5F23736CB}">
      <dgm:prSet phldrT="[Text]" custT="1"/>
      <dgm:spPr/>
      <dgm:t>
        <a:bodyPr/>
        <a:lstStyle/>
        <a:p>
          <a:pPr algn="just"/>
          <a:r>
            <a:rPr lang="en-US" sz="2000" b="1" dirty="0" smtClean="0">
              <a:latin typeface="Garamond" panose="02020404030301010803" pitchFamily="18" charset="0"/>
            </a:rPr>
            <a:t>violation of security policies can be seriously dealt with. </a:t>
          </a:r>
          <a:endParaRPr lang="en-US" sz="2000" b="1" dirty="0"/>
        </a:p>
      </dgm:t>
    </dgm:pt>
    <dgm:pt modelId="{E2468075-B9D0-4DDD-A790-3D2CE5343ADE}" type="parTrans" cxnId="{45C1DB8E-E99A-47BE-AEA3-636FDD421BFC}">
      <dgm:prSet/>
      <dgm:spPr/>
      <dgm:t>
        <a:bodyPr/>
        <a:lstStyle/>
        <a:p>
          <a:pPr algn="just"/>
          <a:endParaRPr lang="en-US" sz="4800" b="1"/>
        </a:p>
      </dgm:t>
    </dgm:pt>
    <dgm:pt modelId="{D8B9FCCF-5E87-4F0F-BD6A-11856233563D}" type="sibTrans" cxnId="{45C1DB8E-E99A-47BE-AEA3-636FDD421BFC}">
      <dgm:prSet/>
      <dgm:spPr/>
      <dgm:t>
        <a:bodyPr/>
        <a:lstStyle/>
        <a:p>
          <a:pPr algn="just"/>
          <a:endParaRPr lang="en-US" sz="4800" b="1"/>
        </a:p>
      </dgm:t>
    </dgm:pt>
    <dgm:pt modelId="{C3B5327A-66A4-413E-978B-D25D01D5C05F}">
      <dgm:prSet phldrT="[Text]" custT="1"/>
      <dgm:spPr/>
      <dgm:t>
        <a:bodyPr/>
        <a:lstStyle/>
        <a:p>
          <a:pPr algn="just"/>
          <a:r>
            <a:rPr lang="en-US" sz="2000" b="1" smtClean="0">
              <a:latin typeface="Garamond" panose="02020404030301010803" pitchFamily="18" charset="0"/>
            </a:rPr>
            <a:t>There should also be a mechanism to report any violations to the policy.</a:t>
          </a:r>
          <a:endParaRPr lang="en-US" sz="2000" b="1" dirty="0"/>
        </a:p>
      </dgm:t>
    </dgm:pt>
    <dgm:pt modelId="{285686FE-A07B-4C39-B9B9-F43937CCEB24}" type="parTrans" cxnId="{236375EB-5E74-43CE-8530-6E1D87BB58CE}">
      <dgm:prSet/>
      <dgm:spPr/>
      <dgm:t>
        <a:bodyPr/>
        <a:lstStyle/>
        <a:p>
          <a:pPr algn="just"/>
          <a:endParaRPr lang="en-US" sz="4800" b="1"/>
        </a:p>
      </dgm:t>
    </dgm:pt>
    <dgm:pt modelId="{AA5038BC-44A2-4B83-8A43-AF43E631A1B4}" type="sibTrans" cxnId="{236375EB-5E74-43CE-8530-6E1D87BB58CE}">
      <dgm:prSet/>
      <dgm:spPr/>
      <dgm:t>
        <a:bodyPr/>
        <a:lstStyle/>
        <a:p>
          <a:pPr algn="just"/>
          <a:endParaRPr lang="en-US" sz="4800" b="1"/>
        </a:p>
      </dgm:t>
    </dgm:pt>
    <dgm:pt modelId="{11E42ADD-CF38-4566-A806-F1245734A767}" type="pres">
      <dgm:prSet presAssocID="{EBD81249-BDC7-418E-9A86-BA6F730C32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CAEA27-E388-4665-B115-0D482C42F1C4}" type="pres">
      <dgm:prSet presAssocID="{6DF6816D-7656-4FE2-AE15-25979E3EFE84}" presName="parentLin" presStyleCnt="0"/>
      <dgm:spPr/>
    </dgm:pt>
    <dgm:pt modelId="{D37A5FC0-CCB8-46A3-A1C9-CA1F1C90F0E9}" type="pres">
      <dgm:prSet presAssocID="{6DF6816D-7656-4FE2-AE15-25979E3EFE8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E1F9DE8-B9E8-43CC-9C3A-DA205E126FE2}" type="pres">
      <dgm:prSet presAssocID="{6DF6816D-7656-4FE2-AE15-25979E3EFE84}" presName="parentText" presStyleLbl="node1" presStyleIdx="0" presStyleCnt="5" custScaleX="142857" custScaleY="1259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0B909-2EF3-468C-942E-A0A98CCEB246}" type="pres">
      <dgm:prSet presAssocID="{6DF6816D-7656-4FE2-AE15-25979E3EFE84}" presName="negativeSpace" presStyleCnt="0"/>
      <dgm:spPr/>
    </dgm:pt>
    <dgm:pt modelId="{097D2793-A917-4C94-9427-C99CD53F69B4}" type="pres">
      <dgm:prSet presAssocID="{6DF6816D-7656-4FE2-AE15-25979E3EFE84}" presName="childText" presStyleLbl="conFgAcc1" presStyleIdx="0" presStyleCnt="5">
        <dgm:presLayoutVars>
          <dgm:bulletEnabled val="1"/>
        </dgm:presLayoutVars>
      </dgm:prSet>
      <dgm:spPr/>
    </dgm:pt>
    <dgm:pt modelId="{E513D6AA-0C82-460B-A067-D07CCB4C94E8}" type="pres">
      <dgm:prSet presAssocID="{89ECA53B-FCBF-4882-834B-059C50EB51F1}" presName="spaceBetweenRectangles" presStyleCnt="0"/>
      <dgm:spPr/>
    </dgm:pt>
    <dgm:pt modelId="{6312AAE0-4992-4503-9B0A-71AE53DC1E7C}" type="pres">
      <dgm:prSet presAssocID="{55FAF22B-937C-4E87-912D-6E03F637D599}" presName="parentLin" presStyleCnt="0"/>
      <dgm:spPr/>
    </dgm:pt>
    <dgm:pt modelId="{19AE059F-C436-47EA-8E58-DCDF713707AD}" type="pres">
      <dgm:prSet presAssocID="{55FAF22B-937C-4E87-912D-6E03F637D59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510545C-6C12-4EEF-B60E-622BDC5C0EFE}" type="pres">
      <dgm:prSet presAssocID="{55FAF22B-937C-4E87-912D-6E03F637D599}" presName="parentText" presStyleLbl="node1" presStyleIdx="1" presStyleCnt="5" custScaleX="1360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CE077-E55D-40AA-BA89-88A69C370E6D}" type="pres">
      <dgm:prSet presAssocID="{55FAF22B-937C-4E87-912D-6E03F637D599}" presName="negativeSpace" presStyleCnt="0"/>
      <dgm:spPr/>
    </dgm:pt>
    <dgm:pt modelId="{EC715192-E3C9-4A40-AA5B-7EB8A326A48B}" type="pres">
      <dgm:prSet presAssocID="{55FAF22B-937C-4E87-912D-6E03F637D599}" presName="childText" presStyleLbl="conFgAcc1" presStyleIdx="1" presStyleCnt="5">
        <dgm:presLayoutVars>
          <dgm:bulletEnabled val="1"/>
        </dgm:presLayoutVars>
      </dgm:prSet>
      <dgm:spPr/>
    </dgm:pt>
    <dgm:pt modelId="{0B24809B-D360-4407-AB86-F66DD62A7E5A}" type="pres">
      <dgm:prSet presAssocID="{9C1DA252-4ED2-46B9-B672-EB1B5BCEB2CD}" presName="spaceBetweenRectangles" presStyleCnt="0"/>
      <dgm:spPr/>
    </dgm:pt>
    <dgm:pt modelId="{413856FF-895E-4D15-9A63-881BAB1E8519}" type="pres">
      <dgm:prSet presAssocID="{A2F7E7B3-F3DC-41C6-92C0-79A6A31AD0F7}" presName="parentLin" presStyleCnt="0"/>
      <dgm:spPr/>
    </dgm:pt>
    <dgm:pt modelId="{F0E44687-7A67-4A94-A5BA-32DAB1046BD1}" type="pres">
      <dgm:prSet presAssocID="{A2F7E7B3-F3DC-41C6-92C0-79A6A31AD0F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A045ADC-2E6F-4CF0-A4E8-50DC0A8CD074}" type="pres">
      <dgm:prSet presAssocID="{A2F7E7B3-F3DC-41C6-92C0-79A6A31AD0F7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929CF-6111-4BF6-A859-D25293421259}" type="pres">
      <dgm:prSet presAssocID="{A2F7E7B3-F3DC-41C6-92C0-79A6A31AD0F7}" presName="negativeSpace" presStyleCnt="0"/>
      <dgm:spPr/>
    </dgm:pt>
    <dgm:pt modelId="{5B82F893-D64F-4AEF-B116-DB31584A6426}" type="pres">
      <dgm:prSet presAssocID="{A2F7E7B3-F3DC-41C6-92C0-79A6A31AD0F7}" presName="childText" presStyleLbl="conFgAcc1" presStyleIdx="2" presStyleCnt="5">
        <dgm:presLayoutVars>
          <dgm:bulletEnabled val="1"/>
        </dgm:presLayoutVars>
      </dgm:prSet>
      <dgm:spPr/>
    </dgm:pt>
    <dgm:pt modelId="{C724B17C-B470-4F23-BF2E-7ACEB6D025FC}" type="pres">
      <dgm:prSet presAssocID="{17EC563C-3358-49D5-83EF-A6E77D7407BE}" presName="spaceBetweenRectangles" presStyleCnt="0"/>
      <dgm:spPr/>
    </dgm:pt>
    <dgm:pt modelId="{8A7B5DBB-CD93-4F00-81DE-7C5BEDDFD158}" type="pres">
      <dgm:prSet presAssocID="{D1C02A6E-93A2-46C0-9D5D-E9F5F23736CB}" presName="parentLin" presStyleCnt="0"/>
      <dgm:spPr/>
    </dgm:pt>
    <dgm:pt modelId="{68452DC0-932E-4253-88BC-722FCD6013D0}" type="pres">
      <dgm:prSet presAssocID="{D1C02A6E-93A2-46C0-9D5D-E9F5F23736C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E05F294-E5AA-4FCD-A908-FA4DFB772DF5}" type="pres">
      <dgm:prSet presAssocID="{D1C02A6E-93A2-46C0-9D5D-E9F5F23736CB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32CD9-E496-4E06-ABA4-E51DBAD02F4E}" type="pres">
      <dgm:prSet presAssocID="{D1C02A6E-93A2-46C0-9D5D-E9F5F23736CB}" presName="negativeSpace" presStyleCnt="0"/>
      <dgm:spPr/>
    </dgm:pt>
    <dgm:pt modelId="{BF0BF3FB-C081-4E10-ADE2-2E5C0C1A3849}" type="pres">
      <dgm:prSet presAssocID="{D1C02A6E-93A2-46C0-9D5D-E9F5F23736CB}" presName="childText" presStyleLbl="conFgAcc1" presStyleIdx="3" presStyleCnt="5">
        <dgm:presLayoutVars>
          <dgm:bulletEnabled val="1"/>
        </dgm:presLayoutVars>
      </dgm:prSet>
      <dgm:spPr/>
    </dgm:pt>
    <dgm:pt modelId="{A2947ED5-A452-4800-A876-CB88B037774C}" type="pres">
      <dgm:prSet presAssocID="{D8B9FCCF-5E87-4F0F-BD6A-11856233563D}" presName="spaceBetweenRectangles" presStyleCnt="0"/>
      <dgm:spPr/>
    </dgm:pt>
    <dgm:pt modelId="{3F301137-C510-4543-93D9-721946902C31}" type="pres">
      <dgm:prSet presAssocID="{C3B5327A-66A4-413E-978B-D25D01D5C05F}" presName="parentLin" presStyleCnt="0"/>
      <dgm:spPr/>
    </dgm:pt>
    <dgm:pt modelId="{CF453942-8958-4586-9AE6-DC8379977E4C}" type="pres">
      <dgm:prSet presAssocID="{C3B5327A-66A4-413E-978B-D25D01D5C05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8A341EF-3B3D-403F-9D54-FD7524573C32}" type="pres">
      <dgm:prSet presAssocID="{C3B5327A-66A4-413E-978B-D25D01D5C05F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42646-CC20-4044-A671-831FD6E09DFD}" type="pres">
      <dgm:prSet presAssocID="{C3B5327A-66A4-413E-978B-D25D01D5C05F}" presName="negativeSpace" presStyleCnt="0"/>
      <dgm:spPr/>
    </dgm:pt>
    <dgm:pt modelId="{DDCD81DD-B0F4-4954-A4CD-7434E288EB3E}" type="pres">
      <dgm:prSet presAssocID="{C3B5327A-66A4-413E-978B-D25D01D5C05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C9640FA-0787-4CFD-8860-E73700FBFA94}" type="presOf" srcId="{EBD81249-BDC7-418E-9A86-BA6F730C32AB}" destId="{11E42ADD-CF38-4566-A806-F1245734A767}" srcOrd="0" destOrd="0" presId="urn:microsoft.com/office/officeart/2005/8/layout/list1"/>
    <dgm:cxn modelId="{45C1DB8E-E99A-47BE-AEA3-636FDD421BFC}" srcId="{EBD81249-BDC7-418E-9A86-BA6F730C32AB}" destId="{D1C02A6E-93A2-46C0-9D5D-E9F5F23736CB}" srcOrd="3" destOrd="0" parTransId="{E2468075-B9D0-4DDD-A790-3D2CE5343ADE}" sibTransId="{D8B9FCCF-5E87-4F0F-BD6A-11856233563D}"/>
    <dgm:cxn modelId="{03E2FC6F-5B72-4AA6-9C19-BD6D8A570CC6}" type="presOf" srcId="{D1C02A6E-93A2-46C0-9D5D-E9F5F23736CB}" destId="{0E05F294-E5AA-4FCD-A908-FA4DFB772DF5}" srcOrd="1" destOrd="0" presId="urn:microsoft.com/office/officeart/2005/8/layout/list1"/>
    <dgm:cxn modelId="{AA80D899-4236-4B37-8628-E0E871E43D13}" type="presOf" srcId="{55FAF22B-937C-4E87-912D-6E03F637D599}" destId="{19AE059F-C436-47EA-8E58-DCDF713707AD}" srcOrd="0" destOrd="0" presId="urn:microsoft.com/office/officeart/2005/8/layout/list1"/>
    <dgm:cxn modelId="{FCC5F6DC-C9DF-439C-BA03-63B26EE678CD}" type="presOf" srcId="{6DF6816D-7656-4FE2-AE15-25979E3EFE84}" destId="{D37A5FC0-CCB8-46A3-A1C9-CA1F1C90F0E9}" srcOrd="0" destOrd="0" presId="urn:microsoft.com/office/officeart/2005/8/layout/list1"/>
    <dgm:cxn modelId="{0AE80AF0-2145-4ACB-9F49-1EF4D67E0F05}" type="presOf" srcId="{D1C02A6E-93A2-46C0-9D5D-E9F5F23736CB}" destId="{68452DC0-932E-4253-88BC-722FCD6013D0}" srcOrd="0" destOrd="0" presId="urn:microsoft.com/office/officeart/2005/8/layout/list1"/>
    <dgm:cxn modelId="{B468061E-73E1-4549-96BF-A6A3720FF050}" type="presOf" srcId="{A2F7E7B3-F3DC-41C6-92C0-79A6A31AD0F7}" destId="{F0E44687-7A67-4A94-A5BA-32DAB1046BD1}" srcOrd="0" destOrd="0" presId="urn:microsoft.com/office/officeart/2005/8/layout/list1"/>
    <dgm:cxn modelId="{3ABD15F9-C5FB-44F2-9FC1-FC297ABB4FDF}" srcId="{EBD81249-BDC7-418E-9A86-BA6F730C32AB}" destId="{6DF6816D-7656-4FE2-AE15-25979E3EFE84}" srcOrd="0" destOrd="0" parTransId="{8CA70BF9-C35E-4BD2-A4F7-699BE66100D3}" sibTransId="{89ECA53B-FCBF-4882-834B-059C50EB51F1}"/>
    <dgm:cxn modelId="{49868AC8-09E5-412A-B3B9-67882B3ABF55}" type="presOf" srcId="{A2F7E7B3-F3DC-41C6-92C0-79A6A31AD0F7}" destId="{9A045ADC-2E6F-4CF0-A4E8-50DC0A8CD074}" srcOrd="1" destOrd="0" presId="urn:microsoft.com/office/officeart/2005/8/layout/list1"/>
    <dgm:cxn modelId="{9CE55CCE-79C4-4A71-BD91-44751883BACA}" type="presOf" srcId="{6DF6816D-7656-4FE2-AE15-25979E3EFE84}" destId="{8E1F9DE8-B9E8-43CC-9C3A-DA205E126FE2}" srcOrd="1" destOrd="0" presId="urn:microsoft.com/office/officeart/2005/8/layout/list1"/>
    <dgm:cxn modelId="{B79860C1-D4E7-4835-9D5A-E4A61C9B90FF}" srcId="{EBD81249-BDC7-418E-9A86-BA6F730C32AB}" destId="{A2F7E7B3-F3DC-41C6-92C0-79A6A31AD0F7}" srcOrd="2" destOrd="0" parTransId="{8F77E769-D33D-4C15-A573-09C24F4DFAB3}" sibTransId="{17EC563C-3358-49D5-83EF-A6E77D7407BE}"/>
    <dgm:cxn modelId="{F4BAEC76-2961-439B-B4B4-1909C08A3479}" type="presOf" srcId="{C3B5327A-66A4-413E-978B-D25D01D5C05F}" destId="{58A341EF-3B3D-403F-9D54-FD7524573C32}" srcOrd="1" destOrd="0" presId="urn:microsoft.com/office/officeart/2005/8/layout/list1"/>
    <dgm:cxn modelId="{BA47F450-2FFE-47B4-9DB8-614C4F621F7F}" srcId="{EBD81249-BDC7-418E-9A86-BA6F730C32AB}" destId="{55FAF22B-937C-4E87-912D-6E03F637D599}" srcOrd="1" destOrd="0" parTransId="{A0463583-83FA-4501-8DC9-E0B203D09633}" sibTransId="{9C1DA252-4ED2-46B9-B672-EB1B5BCEB2CD}"/>
    <dgm:cxn modelId="{A9351C75-88A9-45A0-993A-52467613E4BA}" type="presOf" srcId="{C3B5327A-66A4-413E-978B-D25D01D5C05F}" destId="{CF453942-8958-4586-9AE6-DC8379977E4C}" srcOrd="0" destOrd="0" presId="urn:microsoft.com/office/officeart/2005/8/layout/list1"/>
    <dgm:cxn modelId="{236375EB-5E74-43CE-8530-6E1D87BB58CE}" srcId="{EBD81249-BDC7-418E-9A86-BA6F730C32AB}" destId="{C3B5327A-66A4-413E-978B-D25D01D5C05F}" srcOrd="4" destOrd="0" parTransId="{285686FE-A07B-4C39-B9B9-F43937CCEB24}" sibTransId="{AA5038BC-44A2-4B83-8A43-AF43E631A1B4}"/>
    <dgm:cxn modelId="{F6D81FDE-A652-49AB-9847-AF1CC158B05B}" type="presOf" srcId="{55FAF22B-937C-4E87-912D-6E03F637D599}" destId="{E510545C-6C12-4EEF-B60E-622BDC5C0EFE}" srcOrd="1" destOrd="0" presId="urn:microsoft.com/office/officeart/2005/8/layout/list1"/>
    <dgm:cxn modelId="{EB0DF7E9-2B9A-423D-AA72-8B5A3C33836B}" type="presParOf" srcId="{11E42ADD-CF38-4566-A806-F1245734A767}" destId="{FFCAEA27-E388-4665-B115-0D482C42F1C4}" srcOrd="0" destOrd="0" presId="urn:microsoft.com/office/officeart/2005/8/layout/list1"/>
    <dgm:cxn modelId="{1B796062-1B56-43CA-8327-13623AFE9A9B}" type="presParOf" srcId="{FFCAEA27-E388-4665-B115-0D482C42F1C4}" destId="{D37A5FC0-CCB8-46A3-A1C9-CA1F1C90F0E9}" srcOrd="0" destOrd="0" presId="urn:microsoft.com/office/officeart/2005/8/layout/list1"/>
    <dgm:cxn modelId="{91C90B41-96D2-443D-9B7C-37FAEBF6F1D8}" type="presParOf" srcId="{FFCAEA27-E388-4665-B115-0D482C42F1C4}" destId="{8E1F9DE8-B9E8-43CC-9C3A-DA205E126FE2}" srcOrd="1" destOrd="0" presId="urn:microsoft.com/office/officeart/2005/8/layout/list1"/>
    <dgm:cxn modelId="{59A19D1F-35DF-45E4-BAC6-FD5D15A0F268}" type="presParOf" srcId="{11E42ADD-CF38-4566-A806-F1245734A767}" destId="{58A0B909-2EF3-468C-942E-A0A98CCEB246}" srcOrd="1" destOrd="0" presId="urn:microsoft.com/office/officeart/2005/8/layout/list1"/>
    <dgm:cxn modelId="{849B27DA-99E8-4BC4-AA84-630178C59E2A}" type="presParOf" srcId="{11E42ADD-CF38-4566-A806-F1245734A767}" destId="{097D2793-A917-4C94-9427-C99CD53F69B4}" srcOrd="2" destOrd="0" presId="urn:microsoft.com/office/officeart/2005/8/layout/list1"/>
    <dgm:cxn modelId="{7908AA3A-91E4-417B-977F-658952819407}" type="presParOf" srcId="{11E42ADD-CF38-4566-A806-F1245734A767}" destId="{E513D6AA-0C82-460B-A067-D07CCB4C94E8}" srcOrd="3" destOrd="0" presId="urn:microsoft.com/office/officeart/2005/8/layout/list1"/>
    <dgm:cxn modelId="{02CF380D-0860-49AA-9434-6D8C470C3A43}" type="presParOf" srcId="{11E42ADD-CF38-4566-A806-F1245734A767}" destId="{6312AAE0-4992-4503-9B0A-71AE53DC1E7C}" srcOrd="4" destOrd="0" presId="urn:microsoft.com/office/officeart/2005/8/layout/list1"/>
    <dgm:cxn modelId="{51E69F04-91AE-47F4-BEC5-0B4DAE6597C8}" type="presParOf" srcId="{6312AAE0-4992-4503-9B0A-71AE53DC1E7C}" destId="{19AE059F-C436-47EA-8E58-DCDF713707AD}" srcOrd="0" destOrd="0" presId="urn:microsoft.com/office/officeart/2005/8/layout/list1"/>
    <dgm:cxn modelId="{8B2CC60C-1FCA-4ADA-9DCE-A84416EAFEA0}" type="presParOf" srcId="{6312AAE0-4992-4503-9B0A-71AE53DC1E7C}" destId="{E510545C-6C12-4EEF-B60E-622BDC5C0EFE}" srcOrd="1" destOrd="0" presId="urn:microsoft.com/office/officeart/2005/8/layout/list1"/>
    <dgm:cxn modelId="{97D98926-1658-4336-B135-7470343562D6}" type="presParOf" srcId="{11E42ADD-CF38-4566-A806-F1245734A767}" destId="{2CECE077-E55D-40AA-BA89-88A69C370E6D}" srcOrd="5" destOrd="0" presId="urn:microsoft.com/office/officeart/2005/8/layout/list1"/>
    <dgm:cxn modelId="{AD614520-6ED8-43CE-88DB-2CA0911F39B9}" type="presParOf" srcId="{11E42ADD-CF38-4566-A806-F1245734A767}" destId="{EC715192-E3C9-4A40-AA5B-7EB8A326A48B}" srcOrd="6" destOrd="0" presId="urn:microsoft.com/office/officeart/2005/8/layout/list1"/>
    <dgm:cxn modelId="{43B7786E-683D-406F-B454-1EFE1E856BC0}" type="presParOf" srcId="{11E42ADD-CF38-4566-A806-F1245734A767}" destId="{0B24809B-D360-4407-AB86-F66DD62A7E5A}" srcOrd="7" destOrd="0" presId="urn:microsoft.com/office/officeart/2005/8/layout/list1"/>
    <dgm:cxn modelId="{BFC772E4-3FBC-4AC4-8481-C1DB35B83ACA}" type="presParOf" srcId="{11E42ADD-CF38-4566-A806-F1245734A767}" destId="{413856FF-895E-4D15-9A63-881BAB1E8519}" srcOrd="8" destOrd="0" presId="urn:microsoft.com/office/officeart/2005/8/layout/list1"/>
    <dgm:cxn modelId="{F89AC815-D4D5-4157-90E7-367EA74FD894}" type="presParOf" srcId="{413856FF-895E-4D15-9A63-881BAB1E8519}" destId="{F0E44687-7A67-4A94-A5BA-32DAB1046BD1}" srcOrd="0" destOrd="0" presId="urn:microsoft.com/office/officeart/2005/8/layout/list1"/>
    <dgm:cxn modelId="{BB289369-A810-4748-A22B-12173EB67753}" type="presParOf" srcId="{413856FF-895E-4D15-9A63-881BAB1E8519}" destId="{9A045ADC-2E6F-4CF0-A4E8-50DC0A8CD074}" srcOrd="1" destOrd="0" presId="urn:microsoft.com/office/officeart/2005/8/layout/list1"/>
    <dgm:cxn modelId="{BCD67EBF-283C-4EAA-A9D5-305525C471C6}" type="presParOf" srcId="{11E42ADD-CF38-4566-A806-F1245734A767}" destId="{C85929CF-6111-4BF6-A859-D25293421259}" srcOrd="9" destOrd="0" presId="urn:microsoft.com/office/officeart/2005/8/layout/list1"/>
    <dgm:cxn modelId="{0F290355-F42C-441B-B528-463C3C4D777E}" type="presParOf" srcId="{11E42ADD-CF38-4566-A806-F1245734A767}" destId="{5B82F893-D64F-4AEF-B116-DB31584A6426}" srcOrd="10" destOrd="0" presId="urn:microsoft.com/office/officeart/2005/8/layout/list1"/>
    <dgm:cxn modelId="{143336F4-91B8-4733-BB50-28E3C103DCB5}" type="presParOf" srcId="{11E42ADD-CF38-4566-A806-F1245734A767}" destId="{C724B17C-B470-4F23-BF2E-7ACEB6D025FC}" srcOrd="11" destOrd="0" presId="urn:microsoft.com/office/officeart/2005/8/layout/list1"/>
    <dgm:cxn modelId="{3D5F61BA-CB10-4FE0-829A-F6FFE9DCD5F5}" type="presParOf" srcId="{11E42ADD-CF38-4566-A806-F1245734A767}" destId="{8A7B5DBB-CD93-4F00-81DE-7C5BEDDFD158}" srcOrd="12" destOrd="0" presId="urn:microsoft.com/office/officeart/2005/8/layout/list1"/>
    <dgm:cxn modelId="{431026D2-1D2F-4816-82B6-8808C525EC4B}" type="presParOf" srcId="{8A7B5DBB-CD93-4F00-81DE-7C5BEDDFD158}" destId="{68452DC0-932E-4253-88BC-722FCD6013D0}" srcOrd="0" destOrd="0" presId="urn:microsoft.com/office/officeart/2005/8/layout/list1"/>
    <dgm:cxn modelId="{F573C262-F819-45B9-9FFD-BEAE5BCDF898}" type="presParOf" srcId="{8A7B5DBB-CD93-4F00-81DE-7C5BEDDFD158}" destId="{0E05F294-E5AA-4FCD-A908-FA4DFB772DF5}" srcOrd="1" destOrd="0" presId="urn:microsoft.com/office/officeart/2005/8/layout/list1"/>
    <dgm:cxn modelId="{0B47BF27-9BA3-45FE-B414-0AD574268F85}" type="presParOf" srcId="{11E42ADD-CF38-4566-A806-F1245734A767}" destId="{AE032CD9-E496-4E06-ABA4-E51DBAD02F4E}" srcOrd="13" destOrd="0" presId="urn:microsoft.com/office/officeart/2005/8/layout/list1"/>
    <dgm:cxn modelId="{E8E960F9-1E31-4763-A292-707187A673FC}" type="presParOf" srcId="{11E42ADD-CF38-4566-A806-F1245734A767}" destId="{BF0BF3FB-C081-4E10-ADE2-2E5C0C1A3849}" srcOrd="14" destOrd="0" presId="urn:microsoft.com/office/officeart/2005/8/layout/list1"/>
    <dgm:cxn modelId="{1591FFE8-818A-4F34-BD94-4AA13AEE68F6}" type="presParOf" srcId="{11E42ADD-CF38-4566-A806-F1245734A767}" destId="{A2947ED5-A452-4800-A876-CB88B037774C}" srcOrd="15" destOrd="0" presId="urn:microsoft.com/office/officeart/2005/8/layout/list1"/>
    <dgm:cxn modelId="{626BD819-1A54-4CE5-9179-C61A716EB011}" type="presParOf" srcId="{11E42ADD-CF38-4566-A806-F1245734A767}" destId="{3F301137-C510-4543-93D9-721946902C31}" srcOrd="16" destOrd="0" presId="urn:microsoft.com/office/officeart/2005/8/layout/list1"/>
    <dgm:cxn modelId="{A940C44F-94BE-42EE-9624-A4AFEFFC53BE}" type="presParOf" srcId="{3F301137-C510-4543-93D9-721946902C31}" destId="{CF453942-8958-4586-9AE6-DC8379977E4C}" srcOrd="0" destOrd="0" presId="urn:microsoft.com/office/officeart/2005/8/layout/list1"/>
    <dgm:cxn modelId="{892A208F-3FD2-4E34-AAD9-5018A07D84D2}" type="presParOf" srcId="{3F301137-C510-4543-93D9-721946902C31}" destId="{58A341EF-3B3D-403F-9D54-FD7524573C32}" srcOrd="1" destOrd="0" presId="urn:microsoft.com/office/officeart/2005/8/layout/list1"/>
    <dgm:cxn modelId="{C7D29410-B889-4BBC-99FB-9B409FBACF7C}" type="presParOf" srcId="{11E42ADD-CF38-4566-A806-F1245734A767}" destId="{3AB42646-CC20-4044-A671-831FD6E09DFD}" srcOrd="17" destOrd="0" presId="urn:microsoft.com/office/officeart/2005/8/layout/list1"/>
    <dgm:cxn modelId="{40A534CE-B53D-4859-AAFB-A5FF6D15CA73}" type="presParOf" srcId="{11E42ADD-CF38-4566-A806-F1245734A767}" destId="{DDCD81DD-B0F4-4954-A4CD-7434E288EB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6C9A1-4881-4BFD-848E-7090B206E77E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A2650F8-9CCA-4C47-BD47-ADEAAF31440D}">
      <dgm:prSet phldrT="[Text]"/>
      <dgm:spPr/>
      <dgm:t>
        <a:bodyPr/>
        <a:lstStyle/>
        <a:p>
          <a:r>
            <a:rPr lang="en-US" dirty="0" smtClean="0">
              <a:latin typeface="Garamond" panose="02020404030301010803" pitchFamily="18" charset="0"/>
            </a:rPr>
            <a:t>Security Policies</a:t>
          </a:r>
          <a:endParaRPr lang="en-US" dirty="0">
            <a:latin typeface="Garamond" panose="02020404030301010803" pitchFamily="18" charset="0"/>
          </a:endParaRPr>
        </a:p>
      </dgm:t>
    </dgm:pt>
    <dgm:pt modelId="{CE374621-BEA0-4107-846A-91AA98D4584C}" type="parTrans" cxnId="{F8F4B081-21FC-4F6C-A132-22E956FA4CE9}">
      <dgm:prSet/>
      <dgm:spPr/>
      <dgm:t>
        <a:bodyPr/>
        <a:lstStyle/>
        <a:p>
          <a:endParaRPr lang="en-US"/>
        </a:p>
      </dgm:t>
    </dgm:pt>
    <dgm:pt modelId="{2E59476B-D256-468E-86E6-1C273328D401}" type="sibTrans" cxnId="{F8F4B081-21FC-4F6C-A132-22E956FA4CE9}">
      <dgm:prSet/>
      <dgm:spPr/>
      <dgm:t>
        <a:bodyPr/>
        <a:lstStyle/>
        <a:p>
          <a:endParaRPr lang="en-US"/>
        </a:p>
      </dgm:t>
    </dgm:pt>
    <dgm:pt modelId="{3FF84A0C-A463-4D07-9BBE-9BD70023400F}">
      <dgm:prSet phldrT="[Text]" custT="1"/>
      <dgm:spPr/>
      <dgm:t>
        <a:bodyPr/>
        <a:lstStyle/>
        <a:p>
          <a:r>
            <a:rPr lang="en-US" sz="2400" dirty="0" smtClean="0">
              <a:latin typeface="Garamond" panose="02020404030301010803" pitchFamily="18" charset="0"/>
            </a:rPr>
            <a:t>Simple policies		</a:t>
          </a:r>
          <a:endParaRPr lang="en-US" sz="2400" dirty="0">
            <a:latin typeface="Garamond" panose="02020404030301010803" pitchFamily="18" charset="0"/>
          </a:endParaRPr>
        </a:p>
      </dgm:t>
    </dgm:pt>
    <dgm:pt modelId="{A906F3A5-260B-4FA9-A94B-96AD26C8A162}" type="parTrans" cxnId="{BEAC2E0D-C101-4648-B6D0-94A772829A3F}">
      <dgm:prSet/>
      <dgm:spPr/>
      <dgm:t>
        <a:bodyPr/>
        <a:lstStyle/>
        <a:p>
          <a:endParaRPr lang="en-US"/>
        </a:p>
      </dgm:t>
    </dgm:pt>
    <dgm:pt modelId="{CD0975BD-4A00-4F8F-8EF0-BBBD6E41C9F7}" type="sibTrans" cxnId="{BEAC2E0D-C101-4648-B6D0-94A772829A3F}">
      <dgm:prSet/>
      <dgm:spPr/>
      <dgm:t>
        <a:bodyPr/>
        <a:lstStyle/>
        <a:p>
          <a:endParaRPr lang="en-US"/>
        </a:p>
      </dgm:t>
    </dgm:pt>
    <dgm:pt modelId="{702C7FF0-23BF-496A-8B73-FD8E240D739C}">
      <dgm:prSet phldrT="[Text]" custT="1"/>
      <dgm:spPr/>
      <dgm:t>
        <a:bodyPr/>
        <a:lstStyle/>
        <a:p>
          <a:r>
            <a:rPr lang="en-US" sz="2400" dirty="0" smtClean="0">
              <a:latin typeface="Garamond" panose="02020404030301010803" pitchFamily="18" charset="0"/>
            </a:rPr>
            <a:t>Can be modified at a later time</a:t>
          </a:r>
          <a:endParaRPr lang="en-US" sz="2400" dirty="0">
            <a:latin typeface="Garamond" panose="02020404030301010803" pitchFamily="18" charset="0"/>
          </a:endParaRPr>
        </a:p>
      </dgm:t>
    </dgm:pt>
    <dgm:pt modelId="{C7D2B1DA-DC26-421D-914A-B96286AFE6C5}" type="parTrans" cxnId="{90C971B5-918E-42CC-9F06-1E9131E535C8}">
      <dgm:prSet/>
      <dgm:spPr/>
      <dgm:t>
        <a:bodyPr/>
        <a:lstStyle/>
        <a:p>
          <a:endParaRPr lang="en-US"/>
        </a:p>
      </dgm:t>
    </dgm:pt>
    <dgm:pt modelId="{7D8077F2-A2BD-4232-9E64-0B37302A9511}" type="sibTrans" cxnId="{90C971B5-918E-42CC-9F06-1E9131E535C8}">
      <dgm:prSet/>
      <dgm:spPr/>
      <dgm:t>
        <a:bodyPr/>
        <a:lstStyle/>
        <a:p>
          <a:endParaRPr lang="en-US"/>
        </a:p>
      </dgm:t>
    </dgm:pt>
    <dgm:pt modelId="{73C953FE-5047-4126-9E99-153360B766FD}">
      <dgm:prSet phldrT="[Text]" custT="1"/>
      <dgm:spPr/>
      <dgm:t>
        <a:bodyPr/>
        <a:lstStyle/>
        <a:p>
          <a:r>
            <a:rPr lang="en-US" sz="2400" dirty="0" smtClean="0">
              <a:latin typeface="Garamond" panose="02020404030301010803" pitchFamily="18" charset="0"/>
            </a:rPr>
            <a:t>based upon the environmental changes</a:t>
          </a:r>
          <a:endParaRPr lang="en-US" sz="2400" dirty="0">
            <a:latin typeface="Garamond" panose="02020404030301010803" pitchFamily="18" charset="0"/>
          </a:endParaRPr>
        </a:p>
      </dgm:t>
    </dgm:pt>
    <dgm:pt modelId="{407DD080-C31A-432C-9A32-97505F179FBD}" type="parTrans" cxnId="{9B536800-A64E-4E43-A30C-28B15DC7419F}">
      <dgm:prSet/>
      <dgm:spPr/>
      <dgm:t>
        <a:bodyPr/>
        <a:lstStyle/>
        <a:p>
          <a:endParaRPr lang="en-US"/>
        </a:p>
      </dgm:t>
    </dgm:pt>
    <dgm:pt modelId="{01DA3252-F786-448C-8A14-D1784C1E79EC}" type="sibTrans" cxnId="{9B536800-A64E-4E43-A30C-28B15DC7419F}">
      <dgm:prSet/>
      <dgm:spPr/>
      <dgm:t>
        <a:bodyPr/>
        <a:lstStyle/>
        <a:p>
          <a:endParaRPr lang="en-US"/>
        </a:p>
      </dgm:t>
    </dgm:pt>
    <dgm:pt modelId="{A59F9A58-3875-4436-9A63-45FF04A089F5}">
      <dgm:prSet phldrT="[Text]" custT="1"/>
      <dgm:spPr/>
      <dgm:t>
        <a:bodyPr/>
        <a:lstStyle/>
        <a:p>
          <a:r>
            <a:rPr lang="en-US" sz="2400" smtClean="0">
              <a:latin typeface="Garamond" panose="02020404030301010803" pitchFamily="18" charset="0"/>
            </a:rPr>
            <a:t>updates also need to be communicated with all employees</a:t>
          </a:r>
          <a:endParaRPr lang="en-US" sz="2400" dirty="0">
            <a:latin typeface="Garamond" panose="02020404030301010803" pitchFamily="18" charset="0"/>
          </a:endParaRPr>
        </a:p>
      </dgm:t>
    </dgm:pt>
    <dgm:pt modelId="{245488F8-3123-4089-8B36-506C7AD2579F}" type="parTrans" cxnId="{034D5950-3E13-4357-93AC-ABA6F6A0B08F}">
      <dgm:prSet/>
      <dgm:spPr/>
    </dgm:pt>
    <dgm:pt modelId="{1EC5A42F-0165-4C94-A25C-7A29848160F0}" type="sibTrans" cxnId="{034D5950-3E13-4357-93AC-ABA6F6A0B08F}">
      <dgm:prSet/>
      <dgm:spPr/>
    </dgm:pt>
    <dgm:pt modelId="{02AF08B3-7E0A-4A64-8969-718FC897EEB0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Management is responsible for establishing controls regularly review the status of controls</a:t>
          </a:r>
          <a:endParaRPr lang="en-US" sz="2000" dirty="0">
            <a:latin typeface="Garamond" panose="02020404030301010803" pitchFamily="18" charset="0"/>
          </a:endParaRPr>
        </a:p>
      </dgm:t>
    </dgm:pt>
    <dgm:pt modelId="{6B2267FD-44E0-453C-AE48-2A663CDD34A5}" type="parTrans" cxnId="{C55DCEB6-21D4-4D26-99F5-DC305367D278}">
      <dgm:prSet/>
      <dgm:spPr/>
    </dgm:pt>
    <dgm:pt modelId="{5C0CB451-5BAA-42BA-AA3E-BE453AA32571}" type="sibTrans" cxnId="{C55DCEB6-21D4-4D26-99F5-DC305367D278}">
      <dgm:prSet/>
      <dgm:spPr/>
    </dgm:pt>
    <dgm:pt modelId="{83EFEE5F-122E-44B2-9901-F58154946DD2}" type="pres">
      <dgm:prSet presAssocID="{9F66C9A1-4881-4BFD-848E-7090B206E77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688E26-9B78-47A3-84AB-B5E466C6C76E}" type="pres">
      <dgm:prSet presAssocID="{2A2650F8-9CCA-4C47-BD47-ADEAAF31440D}" presName="roof" presStyleLbl="dkBgShp" presStyleIdx="0" presStyleCnt="2"/>
      <dgm:spPr/>
      <dgm:t>
        <a:bodyPr/>
        <a:lstStyle/>
        <a:p>
          <a:endParaRPr lang="en-US"/>
        </a:p>
      </dgm:t>
    </dgm:pt>
    <dgm:pt modelId="{B8DBDDC2-F8BD-461D-8B0D-9D654F033D9F}" type="pres">
      <dgm:prSet presAssocID="{2A2650F8-9CCA-4C47-BD47-ADEAAF31440D}" presName="pillars" presStyleCnt="0"/>
      <dgm:spPr/>
    </dgm:pt>
    <dgm:pt modelId="{F62C9C67-B567-4C09-844D-AD57539641DF}" type="pres">
      <dgm:prSet presAssocID="{2A2650F8-9CCA-4C47-BD47-ADEAAF31440D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5EC3D-71DB-448D-8EBE-C426A9C9CF4A}" type="pres">
      <dgm:prSet presAssocID="{702C7FF0-23BF-496A-8B73-FD8E240D739C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416FC-0214-45C6-B7EF-B078C847D412}" type="pres">
      <dgm:prSet presAssocID="{73C953FE-5047-4126-9E99-153360B766FD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0C796-F71C-4821-A734-144D1396FF5F}" type="pres">
      <dgm:prSet presAssocID="{A59F9A58-3875-4436-9A63-45FF04A089F5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7BC38-6ED9-4802-8C09-6AE7C947F5A9}" type="pres">
      <dgm:prSet presAssocID="{02AF08B3-7E0A-4A64-8969-718FC897EEB0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92AB1-F20E-4748-8F86-C7AF7D5F70C8}" type="pres">
      <dgm:prSet presAssocID="{2A2650F8-9CCA-4C47-BD47-ADEAAF31440D}" presName="base" presStyleLbl="dkBgShp" presStyleIdx="1" presStyleCnt="2"/>
      <dgm:spPr/>
    </dgm:pt>
  </dgm:ptLst>
  <dgm:cxnLst>
    <dgm:cxn modelId="{1C9FCC7E-ABCC-47C9-8DC9-3F7E066BC19D}" type="presOf" srcId="{2A2650F8-9CCA-4C47-BD47-ADEAAF31440D}" destId="{AC688E26-9B78-47A3-84AB-B5E466C6C76E}" srcOrd="0" destOrd="0" presId="urn:microsoft.com/office/officeart/2005/8/layout/hList3"/>
    <dgm:cxn modelId="{9B536800-A64E-4E43-A30C-28B15DC7419F}" srcId="{2A2650F8-9CCA-4C47-BD47-ADEAAF31440D}" destId="{73C953FE-5047-4126-9E99-153360B766FD}" srcOrd="2" destOrd="0" parTransId="{407DD080-C31A-432C-9A32-97505F179FBD}" sibTransId="{01DA3252-F786-448C-8A14-D1784C1E79EC}"/>
    <dgm:cxn modelId="{2F15F48A-ED7D-4D93-8B52-B807A1B53639}" type="presOf" srcId="{9F66C9A1-4881-4BFD-848E-7090B206E77E}" destId="{83EFEE5F-122E-44B2-9901-F58154946DD2}" srcOrd="0" destOrd="0" presId="urn:microsoft.com/office/officeart/2005/8/layout/hList3"/>
    <dgm:cxn modelId="{249D907E-8A75-4C02-A7D2-C4858235B7AB}" type="presOf" srcId="{702C7FF0-23BF-496A-8B73-FD8E240D739C}" destId="{6A45EC3D-71DB-448D-8EBE-C426A9C9CF4A}" srcOrd="0" destOrd="0" presId="urn:microsoft.com/office/officeart/2005/8/layout/hList3"/>
    <dgm:cxn modelId="{E4117E2B-6E6C-4EC2-B4FE-D610B015EFD5}" type="presOf" srcId="{73C953FE-5047-4126-9E99-153360B766FD}" destId="{5E5416FC-0214-45C6-B7EF-B078C847D412}" srcOrd="0" destOrd="0" presId="urn:microsoft.com/office/officeart/2005/8/layout/hList3"/>
    <dgm:cxn modelId="{034D5950-3E13-4357-93AC-ABA6F6A0B08F}" srcId="{2A2650F8-9CCA-4C47-BD47-ADEAAF31440D}" destId="{A59F9A58-3875-4436-9A63-45FF04A089F5}" srcOrd="3" destOrd="0" parTransId="{245488F8-3123-4089-8B36-506C7AD2579F}" sibTransId="{1EC5A42F-0165-4C94-A25C-7A29848160F0}"/>
    <dgm:cxn modelId="{F8F4B081-21FC-4F6C-A132-22E956FA4CE9}" srcId="{9F66C9A1-4881-4BFD-848E-7090B206E77E}" destId="{2A2650F8-9CCA-4C47-BD47-ADEAAF31440D}" srcOrd="0" destOrd="0" parTransId="{CE374621-BEA0-4107-846A-91AA98D4584C}" sibTransId="{2E59476B-D256-468E-86E6-1C273328D401}"/>
    <dgm:cxn modelId="{C55DCEB6-21D4-4D26-99F5-DC305367D278}" srcId="{2A2650F8-9CCA-4C47-BD47-ADEAAF31440D}" destId="{02AF08B3-7E0A-4A64-8969-718FC897EEB0}" srcOrd="4" destOrd="0" parTransId="{6B2267FD-44E0-453C-AE48-2A663CDD34A5}" sibTransId="{5C0CB451-5BAA-42BA-AA3E-BE453AA32571}"/>
    <dgm:cxn modelId="{704D4B7A-C6BA-4157-8E83-43882451322D}" type="presOf" srcId="{02AF08B3-7E0A-4A64-8969-718FC897EEB0}" destId="{4A77BC38-6ED9-4802-8C09-6AE7C947F5A9}" srcOrd="0" destOrd="0" presId="urn:microsoft.com/office/officeart/2005/8/layout/hList3"/>
    <dgm:cxn modelId="{6DCE847F-370E-476A-8A82-3EAEEF50A0E5}" type="presOf" srcId="{A59F9A58-3875-4436-9A63-45FF04A089F5}" destId="{B180C796-F71C-4821-A734-144D1396FF5F}" srcOrd="0" destOrd="0" presId="urn:microsoft.com/office/officeart/2005/8/layout/hList3"/>
    <dgm:cxn modelId="{BEAC2E0D-C101-4648-B6D0-94A772829A3F}" srcId="{2A2650F8-9CCA-4C47-BD47-ADEAAF31440D}" destId="{3FF84A0C-A463-4D07-9BBE-9BD70023400F}" srcOrd="0" destOrd="0" parTransId="{A906F3A5-260B-4FA9-A94B-96AD26C8A162}" sibTransId="{CD0975BD-4A00-4F8F-8EF0-BBBD6E41C9F7}"/>
    <dgm:cxn modelId="{90C971B5-918E-42CC-9F06-1E9131E535C8}" srcId="{2A2650F8-9CCA-4C47-BD47-ADEAAF31440D}" destId="{702C7FF0-23BF-496A-8B73-FD8E240D739C}" srcOrd="1" destOrd="0" parTransId="{C7D2B1DA-DC26-421D-914A-B96286AFE6C5}" sibTransId="{7D8077F2-A2BD-4232-9E64-0B37302A9511}"/>
    <dgm:cxn modelId="{50C2E669-8A8E-488D-8948-38E885B66E0A}" type="presOf" srcId="{3FF84A0C-A463-4D07-9BBE-9BD70023400F}" destId="{F62C9C67-B567-4C09-844D-AD57539641DF}" srcOrd="0" destOrd="0" presId="urn:microsoft.com/office/officeart/2005/8/layout/hList3"/>
    <dgm:cxn modelId="{6E7A0BA4-9F57-4676-8445-D15D5ACEF99D}" type="presParOf" srcId="{83EFEE5F-122E-44B2-9901-F58154946DD2}" destId="{AC688E26-9B78-47A3-84AB-B5E466C6C76E}" srcOrd="0" destOrd="0" presId="urn:microsoft.com/office/officeart/2005/8/layout/hList3"/>
    <dgm:cxn modelId="{8369DA76-0BE1-4535-BD55-9E18598B63C8}" type="presParOf" srcId="{83EFEE5F-122E-44B2-9901-F58154946DD2}" destId="{B8DBDDC2-F8BD-461D-8B0D-9D654F033D9F}" srcOrd="1" destOrd="0" presId="urn:microsoft.com/office/officeart/2005/8/layout/hList3"/>
    <dgm:cxn modelId="{5CE05A6D-F35C-46EB-BDFC-4203B96629FB}" type="presParOf" srcId="{B8DBDDC2-F8BD-461D-8B0D-9D654F033D9F}" destId="{F62C9C67-B567-4C09-844D-AD57539641DF}" srcOrd="0" destOrd="0" presId="urn:microsoft.com/office/officeart/2005/8/layout/hList3"/>
    <dgm:cxn modelId="{D9493BB4-D151-4F59-95F8-43458CDD9A4D}" type="presParOf" srcId="{B8DBDDC2-F8BD-461D-8B0D-9D654F033D9F}" destId="{6A45EC3D-71DB-448D-8EBE-C426A9C9CF4A}" srcOrd="1" destOrd="0" presId="urn:microsoft.com/office/officeart/2005/8/layout/hList3"/>
    <dgm:cxn modelId="{10F1FC1D-33A8-4986-A5E8-E8061C2A544A}" type="presParOf" srcId="{B8DBDDC2-F8BD-461D-8B0D-9D654F033D9F}" destId="{5E5416FC-0214-45C6-B7EF-B078C847D412}" srcOrd="2" destOrd="0" presId="urn:microsoft.com/office/officeart/2005/8/layout/hList3"/>
    <dgm:cxn modelId="{8922C1D4-955F-4043-8E50-A8BAB40E8DC9}" type="presParOf" srcId="{B8DBDDC2-F8BD-461D-8B0D-9D654F033D9F}" destId="{B180C796-F71C-4821-A734-144D1396FF5F}" srcOrd="3" destOrd="0" presId="urn:microsoft.com/office/officeart/2005/8/layout/hList3"/>
    <dgm:cxn modelId="{CBCF3607-926B-40C2-9139-FFFEEB7197E7}" type="presParOf" srcId="{B8DBDDC2-F8BD-461D-8B0D-9D654F033D9F}" destId="{4A77BC38-6ED9-4802-8C09-6AE7C947F5A9}" srcOrd="4" destOrd="0" presId="urn:microsoft.com/office/officeart/2005/8/layout/hList3"/>
    <dgm:cxn modelId="{304E3F1C-19DC-42BE-81ED-E2371475EE84}" type="presParOf" srcId="{83EFEE5F-122E-44B2-9901-F58154946DD2}" destId="{3C292AB1-F20E-4748-8F86-C7AF7D5F70C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74BB61-24BC-49CB-86A0-49D4161B6949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44C7F-9F87-4343-B0EC-EC77C1171C11}">
      <dgm:prSet phldrT="[Text]"/>
      <dgm:spPr/>
      <dgm:t>
        <a:bodyPr/>
        <a:lstStyle/>
        <a:p>
          <a:r>
            <a:rPr lang="en-US" dirty="0" smtClean="0"/>
            <a:t>People Support</a:t>
          </a:r>
          <a:endParaRPr lang="en-US" dirty="0"/>
        </a:p>
      </dgm:t>
    </dgm:pt>
    <dgm:pt modelId="{54228CF9-1A44-4F00-A343-8E80E2E1F959}" type="parTrans" cxnId="{160D2254-C5B3-427D-8507-A86FBB532D17}">
      <dgm:prSet/>
      <dgm:spPr/>
      <dgm:t>
        <a:bodyPr/>
        <a:lstStyle/>
        <a:p>
          <a:endParaRPr lang="en-US"/>
        </a:p>
      </dgm:t>
    </dgm:pt>
    <dgm:pt modelId="{58415D0A-D6EC-475C-8114-709D9227C99C}" type="sibTrans" cxnId="{160D2254-C5B3-427D-8507-A86FBB532D17}">
      <dgm:prSet/>
      <dgm:spPr/>
      <dgm:t>
        <a:bodyPr/>
        <a:lstStyle/>
        <a:p>
          <a:endParaRPr lang="en-US"/>
        </a:p>
      </dgm:t>
    </dgm:pt>
    <dgm:pt modelId="{2548701C-C024-4047-99BA-C65CC05314A2}">
      <dgm:prSet phldrT="[Text]" custT="1"/>
      <dgm:spPr/>
      <dgm:t>
        <a:bodyPr/>
        <a:lstStyle/>
        <a:p>
          <a:pPr algn="just"/>
          <a:r>
            <a:rPr lang="en-US" sz="1800" dirty="0" smtClean="0"/>
            <a:t>Senior Management Support</a:t>
          </a:r>
          <a:endParaRPr lang="en-US" sz="1800" dirty="0"/>
        </a:p>
      </dgm:t>
    </dgm:pt>
    <dgm:pt modelId="{17705E28-80EC-41BF-9B69-40A940D99693}" type="parTrans" cxnId="{769AC55E-DEA6-4096-969D-09F844641D70}">
      <dgm:prSet/>
      <dgm:spPr/>
      <dgm:t>
        <a:bodyPr/>
        <a:lstStyle/>
        <a:p>
          <a:endParaRPr lang="en-US"/>
        </a:p>
      </dgm:t>
    </dgm:pt>
    <dgm:pt modelId="{7378645B-19F5-44BF-AE75-0FA359F9C640}" type="sibTrans" cxnId="{769AC55E-DEA6-4096-969D-09F844641D70}">
      <dgm:prSet/>
      <dgm:spPr/>
      <dgm:t>
        <a:bodyPr/>
        <a:lstStyle/>
        <a:p>
          <a:endParaRPr lang="en-US"/>
        </a:p>
      </dgm:t>
    </dgm:pt>
    <dgm:pt modelId="{3CBEB039-95B8-48F1-AA01-5B5E968AC4F3}">
      <dgm:prSet phldrT="[Text]"/>
      <dgm:spPr/>
      <dgm:t>
        <a:bodyPr/>
        <a:lstStyle/>
        <a:p>
          <a:r>
            <a:rPr lang="en-US" dirty="0" err="1" smtClean="0"/>
            <a:t>Facilty</a:t>
          </a:r>
          <a:r>
            <a:rPr lang="en-US" dirty="0" smtClean="0"/>
            <a:t> Support	</a:t>
          </a:r>
          <a:endParaRPr lang="en-US" dirty="0"/>
        </a:p>
      </dgm:t>
    </dgm:pt>
    <dgm:pt modelId="{A4C16D68-CC35-48B9-84A1-4F0ABEC64398}" type="parTrans" cxnId="{3475EE84-B2F3-486B-B52F-EAA6FC0910A0}">
      <dgm:prSet/>
      <dgm:spPr/>
      <dgm:t>
        <a:bodyPr/>
        <a:lstStyle/>
        <a:p>
          <a:endParaRPr lang="en-US"/>
        </a:p>
      </dgm:t>
    </dgm:pt>
    <dgm:pt modelId="{2E4193A2-4867-40E0-93C1-A865F0DAEB7A}" type="sibTrans" cxnId="{3475EE84-B2F3-486B-B52F-EAA6FC0910A0}">
      <dgm:prSet/>
      <dgm:spPr/>
      <dgm:t>
        <a:bodyPr/>
        <a:lstStyle/>
        <a:p>
          <a:endParaRPr lang="en-US"/>
        </a:p>
      </dgm:t>
    </dgm:pt>
    <dgm:pt modelId="{472C96BF-1941-4D39-A26C-E07BD02DADB0}">
      <dgm:prSet phldrT="[Text]" custT="1"/>
      <dgm:spPr/>
      <dgm:t>
        <a:bodyPr/>
        <a:lstStyle/>
        <a:p>
          <a:r>
            <a:rPr lang="en-US" sz="1400" dirty="0" smtClean="0"/>
            <a:t>Tools are in place for implementation</a:t>
          </a:r>
          <a:endParaRPr lang="en-US" sz="1400" dirty="0"/>
        </a:p>
      </dgm:t>
    </dgm:pt>
    <dgm:pt modelId="{4D7CBAD4-F220-4A25-9C53-19A428199897}" type="parTrans" cxnId="{285B33AA-F4B3-48EE-A4F4-5A8B27E46AFA}">
      <dgm:prSet/>
      <dgm:spPr/>
      <dgm:t>
        <a:bodyPr/>
        <a:lstStyle/>
        <a:p>
          <a:endParaRPr lang="en-US"/>
        </a:p>
      </dgm:t>
    </dgm:pt>
    <dgm:pt modelId="{D82F3225-48FE-4FE7-91EC-B8CB649A9965}" type="sibTrans" cxnId="{285B33AA-F4B3-48EE-A4F4-5A8B27E46AFA}">
      <dgm:prSet/>
      <dgm:spPr/>
      <dgm:t>
        <a:bodyPr/>
        <a:lstStyle/>
        <a:p>
          <a:endParaRPr lang="en-US"/>
        </a:p>
      </dgm:t>
    </dgm:pt>
    <dgm:pt modelId="{F427DE92-FFE5-4D8D-A5EE-0D705A4C606B}">
      <dgm:prSet phldrT="[Text]"/>
      <dgm:spPr/>
      <dgm:t>
        <a:bodyPr/>
        <a:lstStyle/>
        <a:p>
          <a:r>
            <a:rPr lang="en-US" dirty="0" smtClean="0"/>
            <a:t>Auditing		</a:t>
          </a:r>
          <a:endParaRPr lang="en-US" dirty="0"/>
        </a:p>
      </dgm:t>
    </dgm:pt>
    <dgm:pt modelId="{B80351B3-6047-4A9E-AF9B-021CEFC859DD}" type="parTrans" cxnId="{6FA707FD-3FEE-4C0B-8715-4D037D79E8D3}">
      <dgm:prSet/>
      <dgm:spPr/>
      <dgm:t>
        <a:bodyPr/>
        <a:lstStyle/>
        <a:p>
          <a:endParaRPr lang="en-US"/>
        </a:p>
      </dgm:t>
    </dgm:pt>
    <dgm:pt modelId="{513534E8-C2AC-4708-B4A1-D4B38BA997A0}" type="sibTrans" cxnId="{6FA707FD-3FEE-4C0B-8715-4D037D79E8D3}">
      <dgm:prSet/>
      <dgm:spPr/>
      <dgm:t>
        <a:bodyPr/>
        <a:lstStyle/>
        <a:p>
          <a:endParaRPr lang="en-US"/>
        </a:p>
      </dgm:t>
    </dgm:pt>
    <dgm:pt modelId="{3D35A2C4-2BB9-48C0-B545-6D4C2DA31677}">
      <dgm:prSet phldrT="[Text]" custT="1"/>
      <dgm:spPr/>
      <dgm:t>
        <a:bodyPr/>
        <a:lstStyle/>
        <a:p>
          <a:r>
            <a:rPr lang="en-US" sz="1600" dirty="0" smtClean="0"/>
            <a:t>3months to 1 year period, regularly audited</a:t>
          </a:r>
          <a:endParaRPr lang="en-US" sz="1600" dirty="0"/>
        </a:p>
      </dgm:t>
    </dgm:pt>
    <dgm:pt modelId="{D2F24B7C-F3DC-4A94-9077-10A17D8DA703}" type="parTrans" cxnId="{2633510C-A4F2-4729-8B1B-74A5A0425086}">
      <dgm:prSet/>
      <dgm:spPr/>
      <dgm:t>
        <a:bodyPr/>
        <a:lstStyle/>
        <a:p>
          <a:endParaRPr lang="en-US"/>
        </a:p>
      </dgm:t>
    </dgm:pt>
    <dgm:pt modelId="{813605D7-951E-4D29-8EBE-12DE18DDC22E}" type="sibTrans" cxnId="{2633510C-A4F2-4729-8B1B-74A5A0425086}">
      <dgm:prSet/>
      <dgm:spPr/>
      <dgm:t>
        <a:bodyPr/>
        <a:lstStyle/>
        <a:p>
          <a:endParaRPr lang="en-US"/>
        </a:p>
      </dgm:t>
    </dgm:pt>
    <dgm:pt modelId="{2ADBF64F-040A-440E-B457-A6485C349020}">
      <dgm:prSet phldrT="[Text]" custT="1"/>
      <dgm:spPr/>
      <dgm:t>
        <a:bodyPr/>
        <a:lstStyle/>
        <a:p>
          <a:pPr algn="just"/>
          <a:r>
            <a:rPr lang="en-US" sz="1800" dirty="0" smtClean="0"/>
            <a:t>Department Heads</a:t>
          </a:r>
          <a:endParaRPr lang="en-US" sz="1800" dirty="0"/>
        </a:p>
      </dgm:t>
    </dgm:pt>
    <dgm:pt modelId="{8E9DBB19-7C23-4CC1-9AE8-9A69CD6B71B6}" type="parTrans" cxnId="{C4C2B1F9-837E-408F-90D3-D587F3E79BD9}">
      <dgm:prSet/>
      <dgm:spPr/>
    </dgm:pt>
    <dgm:pt modelId="{D7D0800F-0C78-4E60-AE7B-2A753A04F172}" type="sibTrans" cxnId="{C4C2B1F9-837E-408F-90D3-D587F3E79BD9}">
      <dgm:prSet/>
      <dgm:spPr/>
    </dgm:pt>
    <dgm:pt modelId="{9C2772D3-FFE8-4218-9688-04807C36DD29}">
      <dgm:prSet phldrT="[Text]" custT="1"/>
      <dgm:spPr/>
      <dgm:t>
        <a:bodyPr/>
        <a:lstStyle/>
        <a:p>
          <a:pPr algn="just"/>
          <a:r>
            <a:rPr lang="en-US" sz="1800" dirty="0" smtClean="0"/>
            <a:t>HR, Legal</a:t>
          </a:r>
          <a:endParaRPr lang="en-US" sz="1800" dirty="0"/>
        </a:p>
      </dgm:t>
    </dgm:pt>
    <dgm:pt modelId="{55827EE3-C259-4BB3-9A1F-E2DA1241724C}" type="parTrans" cxnId="{8BB1DE61-3258-44DF-8DB5-D007ECF16A41}">
      <dgm:prSet/>
      <dgm:spPr/>
    </dgm:pt>
    <dgm:pt modelId="{5121A45B-7362-4A11-86C0-1CE5AB3B7804}" type="sibTrans" cxnId="{8BB1DE61-3258-44DF-8DB5-D007ECF16A41}">
      <dgm:prSet/>
      <dgm:spPr/>
    </dgm:pt>
    <dgm:pt modelId="{4067734B-30C9-4858-872E-0902099273A5}">
      <dgm:prSet phldrT="[Text]" custT="1"/>
      <dgm:spPr/>
      <dgm:t>
        <a:bodyPr/>
        <a:lstStyle/>
        <a:p>
          <a:pPr algn="just"/>
          <a:r>
            <a:rPr lang="en-US" sz="1800" dirty="0" smtClean="0"/>
            <a:t>Information Security Office Post</a:t>
          </a:r>
          <a:endParaRPr lang="en-US" sz="1800" dirty="0"/>
        </a:p>
      </dgm:t>
    </dgm:pt>
    <dgm:pt modelId="{66E558F0-CFC9-4AF4-B6B6-62DDF224E4B1}" type="parTrans" cxnId="{2B9A44D3-217E-449B-BDAC-A7B956E1A33E}">
      <dgm:prSet/>
      <dgm:spPr/>
    </dgm:pt>
    <dgm:pt modelId="{22B41721-2EDA-4DC6-B8A0-28F45B98FE24}" type="sibTrans" cxnId="{2B9A44D3-217E-449B-BDAC-A7B956E1A33E}">
      <dgm:prSet/>
      <dgm:spPr/>
    </dgm:pt>
    <dgm:pt modelId="{1837BA76-8920-4E5A-A334-8AC24E465A12}">
      <dgm:prSet phldrT="[Text]" custT="1"/>
      <dgm:spPr/>
      <dgm:t>
        <a:bodyPr/>
        <a:lstStyle/>
        <a:p>
          <a:pPr algn="just"/>
          <a:r>
            <a:rPr lang="en-US" sz="1800" dirty="0" smtClean="0"/>
            <a:t>Documented</a:t>
          </a:r>
          <a:endParaRPr lang="en-US" sz="1800" dirty="0"/>
        </a:p>
      </dgm:t>
    </dgm:pt>
    <dgm:pt modelId="{CE1603F7-E71D-4158-BA24-6FB2212E791D}" type="parTrans" cxnId="{5267B776-CD33-4A22-87BC-D4E3F66D352C}">
      <dgm:prSet/>
      <dgm:spPr/>
    </dgm:pt>
    <dgm:pt modelId="{C5ADE1C1-C6C7-42A8-A285-E76C7A83C69F}" type="sibTrans" cxnId="{5267B776-CD33-4A22-87BC-D4E3F66D352C}">
      <dgm:prSet/>
      <dgm:spPr/>
    </dgm:pt>
    <dgm:pt modelId="{06716323-76D2-4E96-85FB-AEA9B4560E65}">
      <dgm:prSet phldrT="[Text]" custT="1"/>
      <dgm:spPr/>
      <dgm:t>
        <a:bodyPr/>
        <a:lstStyle/>
        <a:p>
          <a:endParaRPr lang="en-US" sz="1400" dirty="0"/>
        </a:p>
      </dgm:t>
    </dgm:pt>
    <dgm:pt modelId="{976633FA-3962-4517-9026-C048B9B9642E}" type="parTrans" cxnId="{7F0CFB99-C0B9-4A04-917E-FA3D1634F738}">
      <dgm:prSet/>
      <dgm:spPr/>
    </dgm:pt>
    <dgm:pt modelId="{30A1C08F-2E93-45EB-846F-38DA20A30672}" type="sibTrans" cxnId="{7F0CFB99-C0B9-4A04-917E-FA3D1634F738}">
      <dgm:prSet/>
      <dgm:spPr/>
    </dgm:pt>
    <dgm:pt modelId="{90C61401-5FA1-4C04-AC47-C730663E2904}">
      <dgm:prSet phldrT="[Text]" custT="1"/>
      <dgm:spPr/>
      <dgm:t>
        <a:bodyPr/>
        <a:lstStyle/>
        <a:p>
          <a:endParaRPr lang="en-US" sz="1400" dirty="0"/>
        </a:p>
      </dgm:t>
    </dgm:pt>
    <dgm:pt modelId="{FFB5570A-6141-4ED3-A7DF-594767D6F0DE}" type="parTrans" cxnId="{A3E9F601-59E2-4134-9D05-0455D56D882B}">
      <dgm:prSet/>
      <dgm:spPr/>
    </dgm:pt>
    <dgm:pt modelId="{F5AB4B65-4662-4614-A5D8-9FD5F10C8B7D}" type="sibTrans" cxnId="{A3E9F601-59E2-4134-9D05-0455D56D882B}">
      <dgm:prSet/>
      <dgm:spPr/>
    </dgm:pt>
    <dgm:pt modelId="{C3C82504-6E5D-412B-80D5-B20580EA8ACB}">
      <dgm:prSet phldrT="[Text]" custT="1"/>
      <dgm:spPr/>
      <dgm:t>
        <a:bodyPr/>
        <a:lstStyle/>
        <a:p>
          <a:r>
            <a:rPr lang="en-US" sz="1400" dirty="0" err="1" smtClean="0"/>
            <a:t>Eg</a:t>
          </a:r>
          <a:r>
            <a:rPr lang="en-US" sz="1400" dirty="0" smtClean="0"/>
            <a:t>., network Monitoring tools enabled</a:t>
          </a:r>
          <a:endParaRPr lang="en-US" sz="1400" dirty="0"/>
        </a:p>
      </dgm:t>
    </dgm:pt>
    <dgm:pt modelId="{B780FDDC-4AE5-4713-BAAF-39CE167DA6A2}" type="parTrans" cxnId="{679CBCE7-55A7-4AF9-89A7-DB710D3CA1AF}">
      <dgm:prSet/>
      <dgm:spPr/>
    </dgm:pt>
    <dgm:pt modelId="{DC87C06F-E7DF-4F49-9F20-02751D8041B5}" type="sibTrans" cxnId="{679CBCE7-55A7-4AF9-89A7-DB710D3CA1AF}">
      <dgm:prSet/>
      <dgm:spPr/>
    </dgm:pt>
    <dgm:pt modelId="{4E323282-2AD8-4C15-8A91-B3DFAF1452D3}">
      <dgm:prSet phldrT="[Text]" custT="1"/>
      <dgm:spPr/>
      <dgm:t>
        <a:bodyPr/>
        <a:lstStyle/>
        <a:p>
          <a:r>
            <a:rPr lang="en-US" sz="1400" dirty="0" smtClean="0"/>
            <a:t>Practical</a:t>
          </a:r>
          <a:endParaRPr lang="en-US" sz="1400" dirty="0"/>
        </a:p>
      </dgm:t>
    </dgm:pt>
    <dgm:pt modelId="{4CBA7AFD-E08C-4182-9DC9-D8F77D533238}" type="parTrans" cxnId="{0AD6EF65-AB36-4E6E-A6B6-4DB291B77CA2}">
      <dgm:prSet/>
      <dgm:spPr/>
    </dgm:pt>
    <dgm:pt modelId="{2C42618B-57ED-46F1-8E2C-23AEECC367F6}" type="sibTrans" cxnId="{0AD6EF65-AB36-4E6E-A6B6-4DB291B77CA2}">
      <dgm:prSet/>
      <dgm:spPr/>
    </dgm:pt>
    <dgm:pt modelId="{2A515934-15C8-4A1F-9950-10AF98584C2D}">
      <dgm:prSet phldrT="[Text]" custT="1"/>
      <dgm:spPr/>
      <dgm:t>
        <a:bodyPr/>
        <a:lstStyle/>
        <a:p>
          <a:r>
            <a:rPr lang="en-US" sz="1400" dirty="0" err="1" smtClean="0"/>
            <a:t>BackUp</a:t>
          </a:r>
          <a:r>
            <a:rPr lang="en-US" sz="1400" dirty="0" smtClean="0"/>
            <a:t> Policy</a:t>
          </a:r>
          <a:endParaRPr lang="en-US" sz="1400" dirty="0"/>
        </a:p>
      </dgm:t>
    </dgm:pt>
    <dgm:pt modelId="{0E8D4D08-524E-4E41-8CA6-E64C0C8B58CE}" type="parTrans" cxnId="{627AE909-FCD6-4590-81D7-5A4E202573A5}">
      <dgm:prSet/>
      <dgm:spPr/>
    </dgm:pt>
    <dgm:pt modelId="{680F5E89-A042-4B19-9465-8F7A348486D5}" type="sibTrans" cxnId="{627AE909-FCD6-4590-81D7-5A4E202573A5}">
      <dgm:prSet/>
      <dgm:spPr/>
    </dgm:pt>
    <dgm:pt modelId="{90BAA76F-82A1-4FC1-B097-43263553EB3C}">
      <dgm:prSet phldrT="[Text]" custT="1"/>
      <dgm:spPr/>
      <dgm:t>
        <a:bodyPr/>
        <a:lstStyle/>
        <a:p>
          <a:r>
            <a:rPr lang="en-US" sz="1400" dirty="0" smtClean="0"/>
            <a:t>Security Incident Response List</a:t>
          </a:r>
          <a:endParaRPr lang="en-US" sz="1400" dirty="0"/>
        </a:p>
      </dgm:t>
    </dgm:pt>
    <dgm:pt modelId="{F4D8B5F4-AA88-4FAE-A120-38FECD4C5A35}" type="parTrans" cxnId="{32BB76FF-89ED-4A6C-A288-81D9D8F08F09}">
      <dgm:prSet/>
      <dgm:spPr/>
    </dgm:pt>
    <dgm:pt modelId="{8B73EC89-80C8-4F98-A5C2-ED0736180008}" type="sibTrans" cxnId="{32BB76FF-89ED-4A6C-A288-81D9D8F08F09}">
      <dgm:prSet/>
      <dgm:spPr/>
    </dgm:pt>
    <dgm:pt modelId="{125FADCD-1FCB-42BD-9CCF-83AFAD24C5D4}">
      <dgm:prSet phldrT="[Text]" custT="1"/>
      <dgm:spPr/>
      <dgm:t>
        <a:bodyPr/>
        <a:lstStyle/>
        <a:p>
          <a:r>
            <a:rPr lang="en-US" sz="1400" dirty="0" smtClean="0"/>
            <a:t>User Awareness, Signed Agreement through HR</a:t>
          </a:r>
          <a:endParaRPr lang="en-US" sz="1400" dirty="0"/>
        </a:p>
      </dgm:t>
    </dgm:pt>
    <dgm:pt modelId="{53F85AF3-01BD-401E-A3DF-556D4B0DE5F3}" type="parTrans" cxnId="{862CC911-5F8F-4662-AC72-6E2D07577B9D}">
      <dgm:prSet/>
      <dgm:spPr/>
    </dgm:pt>
    <dgm:pt modelId="{5EC2BD74-AA5D-412A-A7FD-1B6D787596D7}" type="sibTrans" cxnId="{862CC911-5F8F-4662-AC72-6E2D07577B9D}">
      <dgm:prSet/>
      <dgm:spPr/>
    </dgm:pt>
    <dgm:pt modelId="{E71B69BF-6F31-43F6-BE17-F672DD718D89}">
      <dgm:prSet phldrT="[Text]" custT="1"/>
      <dgm:spPr/>
      <dgm:t>
        <a:bodyPr/>
        <a:lstStyle/>
        <a:p>
          <a:r>
            <a:rPr lang="en-US" sz="1600" dirty="0" smtClean="0"/>
            <a:t>Policy followed and appropriate still</a:t>
          </a:r>
          <a:endParaRPr lang="en-US" sz="1600" dirty="0"/>
        </a:p>
      </dgm:t>
    </dgm:pt>
    <dgm:pt modelId="{5B163E9F-1C31-4AA2-8F7F-2735E720D2B8}" type="parTrans" cxnId="{25C92B0C-1ABF-466F-A36A-CB0870B39D8D}">
      <dgm:prSet/>
      <dgm:spPr/>
    </dgm:pt>
    <dgm:pt modelId="{55A728F6-6259-483C-9199-1DE356E574C1}" type="sibTrans" cxnId="{25C92B0C-1ABF-466F-A36A-CB0870B39D8D}">
      <dgm:prSet/>
      <dgm:spPr/>
    </dgm:pt>
    <dgm:pt modelId="{6CDCFF33-C9BE-49BD-B7E1-0A41AB47B675}">
      <dgm:prSet phldrT="[Text]" custT="1"/>
      <dgm:spPr/>
      <dgm:t>
        <a:bodyPr/>
        <a:lstStyle/>
        <a:p>
          <a:r>
            <a:rPr lang="en-US" sz="1600" dirty="0" smtClean="0"/>
            <a:t>Any revisions -- documented</a:t>
          </a:r>
          <a:endParaRPr lang="en-US" sz="1600" dirty="0"/>
        </a:p>
      </dgm:t>
    </dgm:pt>
    <dgm:pt modelId="{B7E86BDD-8B4D-455A-B1A2-8042BE935F7F}" type="parTrans" cxnId="{B1AC556B-1382-4F1C-93B8-C059D4196D6C}">
      <dgm:prSet/>
      <dgm:spPr/>
    </dgm:pt>
    <dgm:pt modelId="{A2865737-1A25-4E76-BEB6-DD8CEB889F13}" type="sibTrans" cxnId="{B1AC556B-1382-4F1C-93B8-C059D4196D6C}">
      <dgm:prSet/>
      <dgm:spPr/>
    </dgm:pt>
    <dgm:pt modelId="{48D89858-6F90-4954-A673-83AF1786A191}" type="pres">
      <dgm:prSet presAssocID="{5A74BB61-24BC-49CB-86A0-49D4161B694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2F8A30-2DF7-4566-9621-522585A1480B}" type="pres">
      <dgm:prSet presAssocID="{01344C7F-9F87-4343-B0EC-EC77C1171C11}" presName="compositeNode" presStyleCnt="0">
        <dgm:presLayoutVars>
          <dgm:bulletEnabled val="1"/>
        </dgm:presLayoutVars>
      </dgm:prSet>
      <dgm:spPr/>
    </dgm:pt>
    <dgm:pt modelId="{B61799C7-BBE3-4D9B-B74D-6CA06821260C}" type="pres">
      <dgm:prSet presAssocID="{01344C7F-9F87-4343-B0EC-EC77C1171C11}" presName="image" presStyleLbl="fgImgPlace1" presStyleIdx="0" presStyleCnt="3"/>
      <dgm:spPr/>
    </dgm:pt>
    <dgm:pt modelId="{0A69EAB5-6D1C-4FBC-B17B-1EE6C7A356C1}" type="pres">
      <dgm:prSet presAssocID="{01344C7F-9F87-4343-B0EC-EC77C1171C11}" presName="childNode" presStyleLbl="node1" presStyleIdx="0" presStyleCnt="3" custScaleX="125040" custScaleY="115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26918-C891-4829-8CD8-18C708F12252}" type="pres">
      <dgm:prSet presAssocID="{01344C7F-9F87-4343-B0EC-EC77C1171C11}" presName="parentNode" presStyleLbl="revTx" presStyleIdx="0" presStyleCnt="3" custScaleX="258369" custLinFactNeighborX="-61182" custLinFactNeighborY="13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8CEA7-5081-49FC-8960-C6C5F12157CD}" type="pres">
      <dgm:prSet presAssocID="{58415D0A-D6EC-475C-8114-709D9227C99C}" presName="sibTrans" presStyleCnt="0"/>
      <dgm:spPr/>
    </dgm:pt>
    <dgm:pt modelId="{4BCC5C8A-16E9-4A2B-A2C9-3F070ED0F6A7}" type="pres">
      <dgm:prSet presAssocID="{3CBEB039-95B8-48F1-AA01-5B5E968AC4F3}" presName="compositeNode" presStyleCnt="0">
        <dgm:presLayoutVars>
          <dgm:bulletEnabled val="1"/>
        </dgm:presLayoutVars>
      </dgm:prSet>
      <dgm:spPr/>
    </dgm:pt>
    <dgm:pt modelId="{46EC9EF2-C516-4635-87B5-001080C86CC1}" type="pres">
      <dgm:prSet presAssocID="{3CBEB039-95B8-48F1-AA01-5B5E968AC4F3}" presName="image" presStyleLbl="fgImgPlace1" presStyleIdx="1" presStyleCnt="3"/>
      <dgm:spPr/>
    </dgm:pt>
    <dgm:pt modelId="{C651150E-58EC-4EB2-9E8C-99D05A22F265}" type="pres">
      <dgm:prSet presAssocID="{3CBEB039-95B8-48F1-AA01-5B5E968AC4F3}" presName="childNode" presStyleLbl="node1" presStyleIdx="1" presStyleCnt="3" custScaleY="121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33F7-F267-478F-83CE-A5ADD616DA5A}" type="pres">
      <dgm:prSet presAssocID="{3CBEB039-95B8-48F1-AA01-5B5E968AC4F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04F86-90A4-4689-97B5-6A371C6526BB}" type="pres">
      <dgm:prSet presAssocID="{2E4193A2-4867-40E0-93C1-A865F0DAEB7A}" presName="sibTrans" presStyleCnt="0"/>
      <dgm:spPr/>
    </dgm:pt>
    <dgm:pt modelId="{0441248E-0B4B-4921-9C9E-C55101E0448B}" type="pres">
      <dgm:prSet presAssocID="{F427DE92-FFE5-4D8D-A5EE-0D705A4C606B}" presName="compositeNode" presStyleCnt="0">
        <dgm:presLayoutVars>
          <dgm:bulletEnabled val="1"/>
        </dgm:presLayoutVars>
      </dgm:prSet>
      <dgm:spPr/>
    </dgm:pt>
    <dgm:pt modelId="{14CF9A9A-3D18-4F24-A1D1-04C174545783}" type="pres">
      <dgm:prSet presAssocID="{F427DE92-FFE5-4D8D-A5EE-0D705A4C606B}" presName="image" presStyleLbl="fgImgPlace1" presStyleIdx="2" presStyleCnt="3"/>
      <dgm:spPr/>
    </dgm:pt>
    <dgm:pt modelId="{B8C19342-43F7-4209-B93E-70098ECFDB6E}" type="pres">
      <dgm:prSet presAssocID="{F427DE92-FFE5-4D8D-A5EE-0D705A4C606B}" presName="childNode" presStyleLbl="node1" presStyleIdx="2" presStyleCnt="3" custScaleY="114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70159-CB6E-4634-8281-50858DF8B39E}" type="pres">
      <dgm:prSet presAssocID="{F427DE92-FFE5-4D8D-A5EE-0D705A4C606B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E9F601-59E2-4134-9D05-0455D56D882B}" srcId="{3CBEB039-95B8-48F1-AA01-5B5E968AC4F3}" destId="{90C61401-5FA1-4C04-AC47-C730663E2904}" srcOrd="1" destOrd="0" parTransId="{FFB5570A-6141-4ED3-A7DF-594767D6F0DE}" sibTransId="{F5AB4B65-4662-4614-A5D8-9FD5F10C8B7D}"/>
    <dgm:cxn modelId="{C4C2B1F9-837E-408F-90D3-D587F3E79BD9}" srcId="{01344C7F-9F87-4343-B0EC-EC77C1171C11}" destId="{2ADBF64F-040A-440E-B457-A6485C349020}" srcOrd="1" destOrd="0" parTransId="{8E9DBB19-7C23-4CC1-9AE8-9A69CD6B71B6}" sibTransId="{D7D0800F-0C78-4E60-AE7B-2A753A04F172}"/>
    <dgm:cxn modelId="{F783C829-8187-4D91-8C17-2B04C92BB95F}" type="presOf" srcId="{6CDCFF33-C9BE-49BD-B7E1-0A41AB47B675}" destId="{B8C19342-43F7-4209-B93E-70098ECFDB6E}" srcOrd="0" destOrd="2" presId="urn:microsoft.com/office/officeart/2005/8/layout/hList2"/>
    <dgm:cxn modelId="{FA1FA7A8-9DE2-4992-92C5-981E25CEA438}" type="presOf" srcId="{3D35A2C4-2BB9-48C0-B545-6D4C2DA31677}" destId="{B8C19342-43F7-4209-B93E-70098ECFDB6E}" srcOrd="0" destOrd="0" presId="urn:microsoft.com/office/officeart/2005/8/layout/hList2"/>
    <dgm:cxn modelId="{7BED97DE-C13B-492C-B2AF-C0A6D6D015A7}" type="presOf" srcId="{E71B69BF-6F31-43F6-BE17-F672DD718D89}" destId="{B8C19342-43F7-4209-B93E-70098ECFDB6E}" srcOrd="0" destOrd="1" presId="urn:microsoft.com/office/officeart/2005/8/layout/hList2"/>
    <dgm:cxn modelId="{B036B2A2-56D2-4A92-9A12-72D6F1B39D73}" type="presOf" srcId="{F427DE92-FFE5-4D8D-A5EE-0D705A4C606B}" destId="{49C70159-CB6E-4634-8281-50858DF8B39E}" srcOrd="0" destOrd="0" presId="urn:microsoft.com/office/officeart/2005/8/layout/hList2"/>
    <dgm:cxn modelId="{5918FDE5-F8A5-40B8-82A2-51F668E5B2E7}" type="presOf" srcId="{2ADBF64F-040A-440E-B457-A6485C349020}" destId="{0A69EAB5-6D1C-4FBC-B17B-1EE6C7A356C1}" srcOrd="0" destOrd="1" presId="urn:microsoft.com/office/officeart/2005/8/layout/hList2"/>
    <dgm:cxn modelId="{C63CF408-4FC3-4ECF-ABC1-D227A9D84B23}" type="presOf" srcId="{90BAA76F-82A1-4FC1-B097-43263553EB3C}" destId="{C651150E-58EC-4EB2-9E8C-99D05A22F265}" srcOrd="0" destOrd="6" presId="urn:microsoft.com/office/officeart/2005/8/layout/hList2"/>
    <dgm:cxn modelId="{3F756410-F193-41A7-93AA-5242D05CC7C8}" type="presOf" srcId="{125FADCD-1FCB-42BD-9CCF-83AFAD24C5D4}" destId="{C651150E-58EC-4EB2-9E8C-99D05A22F265}" srcOrd="0" destOrd="7" presId="urn:microsoft.com/office/officeart/2005/8/layout/hList2"/>
    <dgm:cxn modelId="{0E604C37-5F9F-4C76-8564-830E19A078AF}" type="presOf" srcId="{2548701C-C024-4047-99BA-C65CC05314A2}" destId="{0A69EAB5-6D1C-4FBC-B17B-1EE6C7A356C1}" srcOrd="0" destOrd="0" presId="urn:microsoft.com/office/officeart/2005/8/layout/hList2"/>
    <dgm:cxn modelId="{160D2254-C5B3-427D-8507-A86FBB532D17}" srcId="{5A74BB61-24BC-49CB-86A0-49D4161B6949}" destId="{01344C7F-9F87-4343-B0EC-EC77C1171C11}" srcOrd="0" destOrd="0" parTransId="{54228CF9-1A44-4F00-A343-8E80E2E1F959}" sibTransId="{58415D0A-D6EC-475C-8114-709D9227C99C}"/>
    <dgm:cxn modelId="{862CC911-5F8F-4662-AC72-6E2D07577B9D}" srcId="{3CBEB039-95B8-48F1-AA01-5B5E968AC4F3}" destId="{125FADCD-1FCB-42BD-9CCF-83AFAD24C5D4}" srcOrd="7" destOrd="0" parTransId="{53F85AF3-01BD-401E-A3DF-556D4B0DE5F3}" sibTransId="{5EC2BD74-AA5D-412A-A7FD-1B6D787596D7}"/>
    <dgm:cxn modelId="{8EC0E338-BC28-4E5B-8D02-4211C60A386F}" type="presOf" srcId="{472C96BF-1941-4D39-A26C-E07BD02DADB0}" destId="{C651150E-58EC-4EB2-9E8C-99D05A22F265}" srcOrd="0" destOrd="2" presId="urn:microsoft.com/office/officeart/2005/8/layout/hList2"/>
    <dgm:cxn modelId="{0AD6EF65-AB36-4E6E-A6B6-4DB291B77CA2}" srcId="{3CBEB039-95B8-48F1-AA01-5B5E968AC4F3}" destId="{4E323282-2AD8-4C15-8A91-B3DFAF1452D3}" srcOrd="4" destOrd="0" parTransId="{4CBA7AFD-E08C-4182-9DC9-D8F77D533238}" sibTransId="{2C42618B-57ED-46F1-8E2C-23AEECC367F6}"/>
    <dgm:cxn modelId="{BCEB69A3-0516-4CE2-A9C3-7805A0D7F0C6}" type="presOf" srcId="{4067734B-30C9-4858-872E-0902099273A5}" destId="{0A69EAB5-6D1C-4FBC-B17B-1EE6C7A356C1}" srcOrd="0" destOrd="3" presId="urn:microsoft.com/office/officeart/2005/8/layout/hList2"/>
    <dgm:cxn modelId="{2633510C-A4F2-4729-8B1B-74A5A0425086}" srcId="{F427DE92-FFE5-4D8D-A5EE-0D705A4C606B}" destId="{3D35A2C4-2BB9-48C0-B545-6D4C2DA31677}" srcOrd="0" destOrd="0" parTransId="{D2F24B7C-F3DC-4A94-9077-10A17D8DA703}" sibTransId="{813605D7-951E-4D29-8EBE-12DE18DDC22E}"/>
    <dgm:cxn modelId="{7F0CFB99-C0B9-4A04-917E-FA3D1634F738}" srcId="{3CBEB039-95B8-48F1-AA01-5B5E968AC4F3}" destId="{06716323-76D2-4E96-85FB-AEA9B4560E65}" srcOrd="0" destOrd="0" parTransId="{976633FA-3962-4517-9026-C048B9B9642E}" sibTransId="{30A1C08F-2E93-45EB-846F-38DA20A30672}"/>
    <dgm:cxn modelId="{2D9560E5-AB3D-4565-918B-B7AEBB5434DA}" type="presOf" srcId="{2A515934-15C8-4A1F-9950-10AF98584C2D}" destId="{C651150E-58EC-4EB2-9E8C-99D05A22F265}" srcOrd="0" destOrd="5" presId="urn:microsoft.com/office/officeart/2005/8/layout/hList2"/>
    <dgm:cxn modelId="{3475EE84-B2F3-486B-B52F-EAA6FC0910A0}" srcId="{5A74BB61-24BC-49CB-86A0-49D4161B6949}" destId="{3CBEB039-95B8-48F1-AA01-5B5E968AC4F3}" srcOrd="1" destOrd="0" parTransId="{A4C16D68-CC35-48B9-84A1-4F0ABEC64398}" sibTransId="{2E4193A2-4867-40E0-93C1-A865F0DAEB7A}"/>
    <dgm:cxn modelId="{627AE909-FCD6-4590-81D7-5A4E202573A5}" srcId="{3CBEB039-95B8-48F1-AA01-5B5E968AC4F3}" destId="{2A515934-15C8-4A1F-9950-10AF98584C2D}" srcOrd="5" destOrd="0" parTransId="{0E8D4D08-524E-4E41-8CA6-E64C0C8B58CE}" sibTransId="{680F5E89-A042-4B19-9465-8F7A348486D5}"/>
    <dgm:cxn modelId="{90940E50-7304-4CC4-A625-2AE0DDFDE014}" type="presOf" srcId="{4E323282-2AD8-4C15-8A91-B3DFAF1452D3}" destId="{C651150E-58EC-4EB2-9E8C-99D05A22F265}" srcOrd="0" destOrd="4" presId="urn:microsoft.com/office/officeart/2005/8/layout/hList2"/>
    <dgm:cxn modelId="{9053FD52-08E2-440E-9A7B-10D733583EDA}" type="presOf" srcId="{C3C82504-6E5D-412B-80D5-B20580EA8ACB}" destId="{C651150E-58EC-4EB2-9E8C-99D05A22F265}" srcOrd="0" destOrd="3" presId="urn:microsoft.com/office/officeart/2005/8/layout/hList2"/>
    <dgm:cxn modelId="{769AC55E-DEA6-4096-969D-09F844641D70}" srcId="{01344C7F-9F87-4343-B0EC-EC77C1171C11}" destId="{2548701C-C024-4047-99BA-C65CC05314A2}" srcOrd="0" destOrd="0" parTransId="{17705E28-80EC-41BF-9B69-40A940D99693}" sibTransId="{7378645B-19F5-44BF-AE75-0FA359F9C640}"/>
    <dgm:cxn modelId="{1D18EE78-8726-48CC-99A0-0605A51DFBB7}" type="presOf" srcId="{3CBEB039-95B8-48F1-AA01-5B5E968AC4F3}" destId="{260133F7-F267-478F-83CE-A5ADD616DA5A}" srcOrd="0" destOrd="0" presId="urn:microsoft.com/office/officeart/2005/8/layout/hList2"/>
    <dgm:cxn modelId="{6FA707FD-3FEE-4C0B-8715-4D037D79E8D3}" srcId="{5A74BB61-24BC-49CB-86A0-49D4161B6949}" destId="{F427DE92-FFE5-4D8D-A5EE-0D705A4C606B}" srcOrd="2" destOrd="0" parTransId="{B80351B3-6047-4A9E-AF9B-021CEFC859DD}" sibTransId="{513534E8-C2AC-4708-B4A1-D4B38BA997A0}"/>
    <dgm:cxn modelId="{B918D212-20C8-4F50-8C83-5CC960E30368}" type="presOf" srcId="{06716323-76D2-4E96-85FB-AEA9B4560E65}" destId="{C651150E-58EC-4EB2-9E8C-99D05A22F265}" srcOrd="0" destOrd="0" presId="urn:microsoft.com/office/officeart/2005/8/layout/hList2"/>
    <dgm:cxn modelId="{2B9A44D3-217E-449B-BDAC-A7B956E1A33E}" srcId="{01344C7F-9F87-4343-B0EC-EC77C1171C11}" destId="{4067734B-30C9-4858-872E-0902099273A5}" srcOrd="3" destOrd="0" parTransId="{66E558F0-CFC9-4AF4-B6B6-62DDF224E4B1}" sibTransId="{22B41721-2EDA-4DC6-B8A0-28F45B98FE24}"/>
    <dgm:cxn modelId="{285B33AA-F4B3-48EE-A4F4-5A8B27E46AFA}" srcId="{3CBEB039-95B8-48F1-AA01-5B5E968AC4F3}" destId="{472C96BF-1941-4D39-A26C-E07BD02DADB0}" srcOrd="2" destOrd="0" parTransId="{4D7CBAD4-F220-4A25-9C53-19A428199897}" sibTransId="{D82F3225-48FE-4FE7-91EC-B8CB649A9965}"/>
    <dgm:cxn modelId="{32BB76FF-89ED-4A6C-A288-81D9D8F08F09}" srcId="{3CBEB039-95B8-48F1-AA01-5B5E968AC4F3}" destId="{90BAA76F-82A1-4FC1-B097-43263553EB3C}" srcOrd="6" destOrd="0" parTransId="{F4D8B5F4-AA88-4FAE-A120-38FECD4C5A35}" sibTransId="{8B73EC89-80C8-4F98-A5C2-ED0736180008}"/>
    <dgm:cxn modelId="{5267B776-CD33-4A22-87BC-D4E3F66D352C}" srcId="{01344C7F-9F87-4343-B0EC-EC77C1171C11}" destId="{1837BA76-8920-4E5A-A334-8AC24E465A12}" srcOrd="4" destOrd="0" parTransId="{CE1603F7-E71D-4158-BA24-6FB2212E791D}" sibTransId="{C5ADE1C1-C6C7-42A8-A285-E76C7A83C69F}"/>
    <dgm:cxn modelId="{8BB1DE61-3258-44DF-8DB5-D007ECF16A41}" srcId="{01344C7F-9F87-4343-B0EC-EC77C1171C11}" destId="{9C2772D3-FFE8-4218-9688-04807C36DD29}" srcOrd="2" destOrd="0" parTransId="{55827EE3-C259-4BB3-9A1F-E2DA1241724C}" sibTransId="{5121A45B-7362-4A11-86C0-1CE5AB3B7804}"/>
    <dgm:cxn modelId="{679CBCE7-55A7-4AF9-89A7-DB710D3CA1AF}" srcId="{3CBEB039-95B8-48F1-AA01-5B5E968AC4F3}" destId="{C3C82504-6E5D-412B-80D5-B20580EA8ACB}" srcOrd="3" destOrd="0" parTransId="{B780FDDC-4AE5-4713-BAAF-39CE167DA6A2}" sibTransId="{DC87C06F-E7DF-4F49-9F20-02751D8041B5}"/>
    <dgm:cxn modelId="{CC1B3926-DF4E-4F1A-B185-66F093426A63}" type="presOf" srcId="{9C2772D3-FFE8-4218-9688-04807C36DD29}" destId="{0A69EAB5-6D1C-4FBC-B17B-1EE6C7A356C1}" srcOrd="0" destOrd="2" presId="urn:microsoft.com/office/officeart/2005/8/layout/hList2"/>
    <dgm:cxn modelId="{B1AC556B-1382-4F1C-93B8-C059D4196D6C}" srcId="{F427DE92-FFE5-4D8D-A5EE-0D705A4C606B}" destId="{6CDCFF33-C9BE-49BD-B7E1-0A41AB47B675}" srcOrd="2" destOrd="0" parTransId="{B7E86BDD-8B4D-455A-B1A2-8042BE935F7F}" sibTransId="{A2865737-1A25-4E76-BEB6-DD8CEB889F13}"/>
    <dgm:cxn modelId="{25C92B0C-1ABF-466F-A36A-CB0870B39D8D}" srcId="{F427DE92-FFE5-4D8D-A5EE-0D705A4C606B}" destId="{E71B69BF-6F31-43F6-BE17-F672DD718D89}" srcOrd="1" destOrd="0" parTransId="{5B163E9F-1C31-4AA2-8F7F-2735E720D2B8}" sibTransId="{55A728F6-6259-483C-9199-1DE356E574C1}"/>
    <dgm:cxn modelId="{36EB16FE-6008-4EBD-962E-8DECE205329E}" type="presOf" srcId="{5A74BB61-24BC-49CB-86A0-49D4161B6949}" destId="{48D89858-6F90-4954-A673-83AF1786A191}" srcOrd="0" destOrd="0" presId="urn:microsoft.com/office/officeart/2005/8/layout/hList2"/>
    <dgm:cxn modelId="{EABCD659-3C21-4DE2-B535-86AC15E80639}" type="presOf" srcId="{90C61401-5FA1-4C04-AC47-C730663E2904}" destId="{C651150E-58EC-4EB2-9E8C-99D05A22F265}" srcOrd="0" destOrd="1" presId="urn:microsoft.com/office/officeart/2005/8/layout/hList2"/>
    <dgm:cxn modelId="{426944F3-483D-4CE1-BB8C-5FCBA0EBD79B}" type="presOf" srcId="{01344C7F-9F87-4343-B0EC-EC77C1171C11}" destId="{F1226918-C891-4829-8CD8-18C708F12252}" srcOrd="0" destOrd="0" presId="urn:microsoft.com/office/officeart/2005/8/layout/hList2"/>
    <dgm:cxn modelId="{FB30EFE0-9A58-4614-8A60-8938B8B2F3E5}" type="presOf" srcId="{1837BA76-8920-4E5A-A334-8AC24E465A12}" destId="{0A69EAB5-6D1C-4FBC-B17B-1EE6C7A356C1}" srcOrd="0" destOrd="4" presId="urn:microsoft.com/office/officeart/2005/8/layout/hList2"/>
    <dgm:cxn modelId="{F8BEFBE1-75E9-4884-A626-8BDEE1BC61A1}" type="presParOf" srcId="{48D89858-6F90-4954-A673-83AF1786A191}" destId="{892F8A30-2DF7-4566-9621-522585A1480B}" srcOrd="0" destOrd="0" presId="urn:microsoft.com/office/officeart/2005/8/layout/hList2"/>
    <dgm:cxn modelId="{2A6068CD-C209-4F94-B5FE-9CE444B32302}" type="presParOf" srcId="{892F8A30-2DF7-4566-9621-522585A1480B}" destId="{B61799C7-BBE3-4D9B-B74D-6CA06821260C}" srcOrd="0" destOrd="0" presId="urn:microsoft.com/office/officeart/2005/8/layout/hList2"/>
    <dgm:cxn modelId="{AB659BA6-0465-4FBD-8BEB-320E057D7DA5}" type="presParOf" srcId="{892F8A30-2DF7-4566-9621-522585A1480B}" destId="{0A69EAB5-6D1C-4FBC-B17B-1EE6C7A356C1}" srcOrd="1" destOrd="0" presId="urn:microsoft.com/office/officeart/2005/8/layout/hList2"/>
    <dgm:cxn modelId="{D5B7B027-3F76-44D4-AA1C-174A39DE176A}" type="presParOf" srcId="{892F8A30-2DF7-4566-9621-522585A1480B}" destId="{F1226918-C891-4829-8CD8-18C708F12252}" srcOrd="2" destOrd="0" presId="urn:microsoft.com/office/officeart/2005/8/layout/hList2"/>
    <dgm:cxn modelId="{B6733D53-9F0C-473C-8C74-272220D61238}" type="presParOf" srcId="{48D89858-6F90-4954-A673-83AF1786A191}" destId="{49E8CEA7-5081-49FC-8960-C6C5F12157CD}" srcOrd="1" destOrd="0" presId="urn:microsoft.com/office/officeart/2005/8/layout/hList2"/>
    <dgm:cxn modelId="{F0F52F88-44DD-4B19-A644-DC45453D79BE}" type="presParOf" srcId="{48D89858-6F90-4954-A673-83AF1786A191}" destId="{4BCC5C8A-16E9-4A2B-A2C9-3F070ED0F6A7}" srcOrd="2" destOrd="0" presId="urn:microsoft.com/office/officeart/2005/8/layout/hList2"/>
    <dgm:cxn modelId="{0C36E709-4380-4D10-95F7-F5C242F19762}" type="presParOf" srcId="{4BCC5C8A-16E9-4A2B-A2C9-3F070ED0F6A7}" destId="{46EC9EF2-C516-4635-87B5-001080C86CC1}" srcOrd="0" destOrd="0" presId="urn:microsoft.com/office/officeart/2005/8/layout/hList2"/>
    <dgm:cxn modelId="{9DA39F52-1E2E-44FF-B0F7-A80CDBF9242C}" type="presParOf" srcId="{4BCC5C8A-16E9-4A2B-A2C9-3F070ED0F6A7}" destId="{C651150E-58EC-4EB2-9E8C-99D05A22F265}" srcOrd="1" destOrd="0" presId="urn:microsoft.com/office/officeart/2005/8/layout/hList2"/>
    <dgm:cxn modelId="{72D12808-4AEB-407F-957F-4BCB5CF4B580}" type="presParOf" srcId="{4BCC5C8A-16E9-4A2B-A2C9-3F070ED0F6A7}" destId="{260133F7-F267-478F-83CE-A5ADD616DA5A}" srcOrd="2" destOrd="0" presId="urn:microsoft.com/office/officeart/2005/8/layout/hList2"/>
    <dgm:cxn modelId="{F108B65D-A3D2-4654-9853-8C625EFE1952}" type="presParOf" srcId="{48D89858-6F90-4954-A673-83AF1786A191}" destId="{B3E04F86-90A4-4689-97B5-6A371C6526BB}" srcOrd="3" destOrd="0" presId="urn:microsoft.com/office/officeart/2005/8/layout/hList2"/>
    <dgm:cxn modelId="{FDEEF470-B8D6-471B-8293-89225F66808B}" type="presParOf" srcId="{48D89858-6F90-4954-A673-83AF1786A191}" destId="{0441248E-0B4B-4921-9C9E-C55101E0448B}" srcOrd="4" destOrd="0" presId="urn:microsoft.com/office/officeart/2005/8/layout/hList2"/>
    <dgm:cxn modelId="{2562541C-63B3-4544-9302-EA9AB94ACA49}" type="presParOf" srcId="{0441248E-0B4B-4921-9C9E-C55101E0448B}" destId="{14CF9A9A-3D18-4F24-A1D1-04C174545783}" srcOrd="0" destOrd="0" presId="urn:microsoft.com/office/officeart/2005/8/layout/hList2"/>
    <dgm:cxn modelId="{49D1E9AE-614D-4B89-B7BD-AEB5FECFB57C}" type="presParOf" srcId="{0441248E-0B4B-4921-9C9E-C55101E0448B}" destId="{B8C19342-43F7-4209-B93E-70098ECFDB6E}" srcOrd="1" destOrd="0" presId="urn:microsoft.com/office/officeart/2005/8/layout/hList2"/>
    <dgm:cxn modelId="{CB8050B2-C881-4CFD-8660-BB43D38259B2}" type="presParOf" srcId="{0441248E-0B4B-4921-9C9E-C55101E0448B}" destId="{49C70159-CB6E-4634-8281-50858DF8B39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D10F8-CF32-487E-A1CE-0823FC9547D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91422B-DF13-44BF-A46E-307980F21091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Resource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78B05029-249B-4136-86D7-D562CD7CC02C}" type="parTrans" cxnId="{960C33F6-2FDD-4119-89FF-22E620220D3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44B4A8ED-C732-42C1-849B-C2DFF08B5283}" type="sibTrans" cxnId="{960C33F6-2FDD-4119-89FF-22E620220D3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63B6F71A-53CC-40BC-808B-A0D6246243F9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Applications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F595F65D-7EF7-48A0-B122-471719CC0B3F}" type="parTrans" cxnId="{7ADAFE53-E6C9-40F0-98F8-19F5CBAA3E78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F702262F-F644-44C7-87E0-118FC0A665E3}" type="sibTrans" cxnId="{7ADAFE53-E6C9-40F0-98F8-19F5CBAA3E78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823E3265-2FA7-478D-AA3A-063B3FF2CC11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Information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4BED55AD-1BC9-45A5-B5BE-C90DB161B302}" type="parTrans" cxnId="{591D7D89-09A1-45CA-9A4E-00A5808C739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FB33478F-7E1F-48EF-918A-C648AEFF033C}" type="sibTrans" cxnId="{591D7D89-09A1-45CA-9A4E-00A5808C739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702D9F9E-DB28-4885-B064-8A1C9F7006A3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Infrastructure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01322AC5-1225-49F9-A6F8-6A2C1F2EF4ED}" type="parTrans" cxnId="{F7073076-B082-4CD3-80EE-7B701333A877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2C31BE72-98B3-4F94-87B4-F94ECC12A488}" type="sibTrans" cxnId="{F7073076-B082-4CD3-80EE-7B701333A877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04C57DB4-0D5C-4894-A429-835FC310A9DC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People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BC520687-B977-4EAC-91BA-E4B03AB27BBA}" type="parTrans" cxnId="{1CF04180-221B-437A-810B-11DE922530AC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04E35E70-9825-4EE6-85DA-13B4F0BD9F37}" type="sibTrans" cxnId="{1CF04180-221B-437A-810B-11DE922530AC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49E471D8-7FA8-4E8E-B2E0-8209CFDE86EB}" type="pres">
      <dgm:prSet presAssocID="{927D10F8-CF32-487E-A1CE-0823FC9547D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A161F6-89B7-4856-A4CC-594E77FECB6D}" type="pres">
      <dgm:prSet presAssocID="{C491422B-DF13-44BF-A46E-307980F21091}" presName="centerShape" presStyleLbl="node0" presStyleIdx="0" presStyleCnt="1"/>
      <dgm:spPr/>
    </dgm:pt>
    <dgm:pt modelId="{4D5E1C50-BC8B-4C89-9880-BACC81827D80}" type="pres">
      <dgm:prSet presAssocID="{63B6F71A-53CC-40BC-808B-A0D6246243F9}" presName="node" presStyleLbl="node1" presStyleIdx="0" presStyleCnt="4" custScaleX="116496" custScaleY="116362">
        <dgm:presLayoutVars>
          <dgm:bulletEnabled val="1"/>
        </dgm:presLayoutVars>
      </dgm:prSet>
      <dgm:spPr/>
    </dgm:pt>
    <dgm:pt modelId="{1FFBCD8A-D2E6-4E76-B221-4B83A9D38A78}" type="pres">
      <dgm:prSet presAssocID="{63B6F71A-53CC-40BC-808B-A0D6246243F9}" presName="dummy" presStyleCnt="0"/>
      <dgm:spPr/>
    </dgm:pt>
    <dgm:pt modelId="{18194BFC-F29C-4EE8-A04E-D1CF537563C7}" type="pres">
      <dgm:prSet presAssocID="{F702262F-F644-44C7-87E0-118FC0A665E3}" presName="sibTrans" presStyleLbl="sibTrans2D1" presStyleIdx="0" presStyleCnt="4"/>
      <dgm:spPr/>
    </dgm:pt>
    <dgm:pt modelId="{1502B507-B83F-4954-BEF7-53C13AFC0568}" type="pres">
      <dgm:prSet presAssocID="{823E3265-2FA7-478D-AA3A-063B3FF2CC11}" presName="node" presStyleLbl="node1" presStyleIdx="1" presStyleCnt="4" custScaleX="131453" custScaleY="120699">
        <dgm:presLayoutVars>
          <dgm:bulletEnabled val="1"/>
        </dgm:presLayoutVars>
      </dgm:prSet>
      <dgm:spPr/>
    </dgm:pt>
    <dgm:pt modelId="{44DB2608-7F23-4780-B69F-3E3F33BC4453}" type="pres">
      <dgm:prSet presAssocID="{823E3265-2FA7-478D-AA3A-063B3FF2CC11}" presName="dummy" presStyleCnt="0"/>
      <dgm:spPr/>
    </dgm:pt>
    <dgm:pt modelId="{B5BF255D-55A7-427D-984E-ABB061DACF02}" type="pres">
      <dgm:prSet presAssocID="{FB33478F-7E1F-48EF-918A-C648AEFF033C}" presName="sibTrans" presStyleLbl="sibTrans2D1" presStyleIdx="1" presStyleCnt="4"/>
      <dgm:spPr/>
    </dgm:pt>
    <dgm:pt modelId="{A4E74CFC-4154-401E-8CA2-2FE3EA34C4CF}" type="pres">
      <dgm:prSet presAssocID="{702D9F9E-DB28-4885-B064-8A1C9F7006A3}" presName="node" presStyleLbl="node1" presStyleIdx="2" presStyleCnt="4" custScaleX="130074" custScaleY="106059">
        <dgm:presLayoutVars>
          <dgm:bulletEnabled val="1"/>
        </dgm:presLayoutVars>
      </dgm:prSet>
      <dgm:spPr/>
    </dgm:pt>
    <dgm:pt modelId="{09C203F1-D62F-46F3-BFBE-ADC69C531817}" type="pres">
      <dgm:prSet presAssocID="{702D9F9E-DB28-4885-B064-8A1C9F7006A3}" presName="dummy" presStyleCnt="0"/>
      <dgm:spPr/>
    </dgm:pt>
    <dgm:pt modelId="{86156285-F1FB-4B27-8C7A-4ABC6D75FA04}" type="pres">
      <dgm:prSet presAssocID="{2C31BE72-98B3-4F94-87B4-F94ECC12A488}" presName="sibTrans" presStyleLbl="sibTrans2D1" presStyleIdx="2" presStyleCnt="4"/>
      <dgm:spPr/>
    </dgm:pt>
    <dgm:pt modelId="{399933CC-0ED2-4674-B9D3-D209CF191478}" type="pres">
      <dgm:prSet presAssocID="{04C57DB4-0D5C-4894-A429-835FC310A9DC}" presName="node" presStyleLbl="node1" presStyleIdx="3" presStyleCnt="4" custScaleX="142883" custScaleY="134278">
        <dgm:presLayoutVars>
          <dgm:bulletEnabled val="1"/>
        </dgm:presLayoutVars>
      </dgm:prSet>
      <dgm:spPr/>
    </dgm:pt>
    <dgm:pt modelId="{9970F17E-BFC5-41A4-A637-1B0E8491D4E0}" type="pres">
      <dgm:prSet presAssocID="{04C57DB4-0D5C-4894-A429-835FC310A9DC}" presName="dummy" presStyleCnt="0"/>
      <dgm:spPr/>
    </dgm:pt>
    <dgm:pt modelId="{DF177928-C050-4607-A05E-DAED2B4C5192}" type="pres">
      <dgm:prSet presAssocID="{04E35E70-9825-4EE6-85DA-13B4F0BD9F37}" presName="sibTrans" presStyleLbl="sibTrans2D1" presStyleIdx="3" presStyleCnt="4"/>
      <dgm:spPr/>
    </dgm:pt>
  </dgm:ptLst>
  <dgm:cxnLst>
    <dgm:cxn modelId="{1CF04180-221B-437A-810B-11DE922530AC}" srcId="{C491422B-DF13-44BF-A46E-307980F21091}" destId="{04C57DB4-0D5C-4894-A429-835FC310A9DC}" srcOrd="3" destOrd="0" parTransId="{BC520687-B977-4EAC-91BA-E4B03AB27BBA}" sibTransId="{04E35E70-9825-4EE6-85DA-13B4F0BD9F37}"/>
    <dgm:cxn modelId="{377B78EF-17C0-44B0-919B-57B74CA566EF}" type="presOf" srcId="{F702262F-F644-44C7-87E0-118FC0A665E3}" destId="{18194BFC-F29C-4EE8-A04E-D1CF537563C7}" srcOrd="0" destOrd="0" presId="urn:microsoft.com/office/officeart/2005/8/layout/radial6"/>
    <dgm:cxn modelId="{F7073076-B082-4CD3-80EE-7B701333A877}" srcId="{C491422B-DF13-44BF-A46E-307980F21091}" destId="{702D9F9E-DB28-4885-B064-8A1C9F7006A3}" srcOrd="2" destOrd="0" parTransId="{01322AC5-1225-49F9-A6F8-6A2C1F2EF4ED}" sibTransId="{2C31BE72-98B3-4F94-87B4-F94ECC12A488}"/>
    <dgm:cxn modelId="{ACF47E3D-5F8E-4C3F-AAF6-189920512DFA}" type="presOf" srcId="{823E3265-2FA7-478D-AA3A-063B3FF2CC11}" destId="{1502B507-B83F-4954-BEF7-53C13AFC0568}" srcOrd="0" destOrd="0" presId="urn:microsoft.com/office/officeart/2005/8/layout/radial6"/>
    <dgm:cxn modelId="{A00926AD-BEC3-4778-81A6-7C9572CE9BA6}" type="presOf" srcId="{2C31BE72-98B3-4F94-87B4-F94ECC12A488}" destId="{86156285-F1FB-4B27-8C7A-4ABC6D75FA04}" srcOrd="0" destOrd="0" presId="urn:microsoft.com/office/officeart/2005/8/layout/radial6"/>
    <dgm:cxn modelId="{537CEC5F-7448-433B-8814-6DBD9EAD4CF3}" type="presOf" srcId="{927D10F8-CF32-487E-A1CE-0823FC9547DE}" destId="{49E471D8-7FA8-4E8E-B2E0-8209CFDE86EB}" srcOrd="0" destOrd="0" presId="urn:microsoft.com/office/officeart/2005/8/layout/radial6"/>
    <dgm:cxn modelId="{E83E95CF-67C8-47DE-99FE-D6C1C94396B1}" type="presOf" srcId="{04E35E70-9825-4EE6-85DA-13B4F0BD9F37}" destId="{DF177928-C050-4607-A05E-DAED2B4C5192}" srcOrd="0" destOrd="0" presId="urn:microsoft.com/office/officeart/2005/8/layout/radial6"/>
    <dgm:cxn modelId="{591D7D89-09A1-45CA-9A4E-00A5808C7392}" srcId="{C491422B-DF13-44BF-A46E-307980F21091}" destId="{823E3265-2FA7-478D-AA3A-063B3FF2CC11}" srcOrd="1" destOrd="0" parTransId="{4BED55AD-1BC9-45A5-B5BE-C90DB161B302}" sibTransId="{FB33478F-7E1F-48EF-918A-C648AEFF033C}"/>
    <dgm:cxn modelId="{EB252F2B-6A5A-47A1-ABF5-9FA3E3ACFC83}" type="presOf" srcId="{C491422B-DF13-44BF-A46E-307980F21091}" destId="{ABA161F6-89B7-4856-A4CC-594E77FECB6D}" srcOrd="0" destOrd="0" presId="urn:microsoft.com/office/officeart/2005/8/layout/radial6"/>
    <dgm:cxn modelId="{14229A61-F308-406B-93F3-A002A93F50ED}" type="presOf" srcId="{04C57DB4-0D5C-4894-A429-835FC310A9DC}" destId="{399933CC-0ED2-4674-B9D3-D209CF191478}" srcOrd="0" destOrd="0" presId="urn:microsoft.com/office/officeart/2005/8/layout/radial6"/>
    <dgm:cxn modelId="{960C33F6-2FDD-4119-89FF-22E620220D32}" srcId="{927D10F8-CF32-487E-A1CE-0823FC9547DE}" destId="{C491422B-DF13-44BF-A46E-307980F21091}" srcOrd="0" destOrd="0" parTransId="{78B05029-249B-4136-86D7-D562CD7CC02C}" sibTransId="{44B4A8ED-C732-42C1-849B-C2DFF08B5283}"/>
    <dgm:cxn modelId="{8A83DBE3-73C3-43A9-A8F4-D72239A96C3B}" type="presOf" srcId="{FB33478F-7E1F-48EF-918A-C648AEFF033C}" destId="{B5BF255D-55A7-427D-984E-ABB061DACF02}" srcOrd="0" destOrd="0" presId="urn:microsoft.com/office/officeart/2005/8/layout/radial6"/>
    <dgm:cxn modelId="{7ADAFE53-E6C9-40F0-98F8-19F5CBAA3E78}" srcId="{C491422B-DF13-44BF-A46E-307980F21091}" destId="{63B6F71A-53CC-40BC-808B-A0D6246243F9}" srcOrd="0" destOrd="0" parTransId="{F595F65D-7EF7-48A0-B122-471719CC0B3F}" sibTransId="{F702262F-F644-44C7-87E0-118FC0A665E3}"/>
    <dgm:cxn modelId="{F1C8EF36-E104-43A7-9ED5-47E8A5D4B936}" type="presOf" srcId="{702D9F9E-DB28-4885-B064-8A1C9F7006A3}" destId="{A4E74CFC-4154-401E-8CA2-2FE3EA34C4CF}" srcOrd="0" destOrd="0" presId="urn:microsoft.com/office/officeart/2005/8/layout/radial6"/>
    <dgm:cxn modelId="{23DF1244-DD8D-4464-BA0C-541498F7B708}" type="presOf" srcId="{63B6F71A-53CC-40BC-808B-A0D6246243F9}" destId="{4D5E1C50-BC8B-4C89-9880-BACC81827D80}" srcOrd="0" destOrd="0" presId="urn:microsoft.com/office/officeart/2005/8/layout/radial6"/>
    <dgm:cxn modelId="{CA1FD4FC-BAE2-4460-A49F-8B2184D66BA5}" type="presParOf" srcId="{49E471D8-7FA8-4E8E-B2E0-8209CFDE86EB}" destId="{ABA161F6-89B7-4856-A4CC-594E77FECB6D}" srcOrd="0" destOrd="0" presId="urn:microsoft.com/office/officeart/2005/8/layout/radial6"/>
    <dgm:cxn modelId="{E708C7F4-899F-4EC0-8BFF-2F0E789473AB}" type="presParOf" srcId="{49E471D8-7FA8-4E8E-B2E0-8209CFDE86EB}" destId="{4D5E1C50-BC8B-4C89-9880-BACC81827D80}" srcOrd="1" destOrd="0" presId="urn:microsoft.com/office/officeart/2005/8/layout/radial6"/>
    <dgm:cxn modelId="{117E42DE-4D28-4ACF-AA83-DEC4F8C17A9C}" type="presParOf" srcId="{49E471D8-7FA8-4E8E-B2E0-8209CFDE86EB}" destId="{1FFBCD8A-D2E6-4E76-B221-4B83A9D38A78}" srcOrd="2" destOrd="0" presId="urn:microsoft.com/office/officeart/2005/8/layout/radial6"/>
    <dgm:cxn modelId="{3F0217E2-6169-498C-829A-B109263BA0D2}" type="presParOf" srcId="{49E471D8-7FA8-4E8E-B2E0-8209CFDE86EB}" destId="{18194BFC-F29C-4EE8-A04E-D1CF537563C7}" srcOrd="3" destOrd="0" presId="urn:microsoft.com/office/officeart/2005/8/layout/radial6"/>
    <dgm:cxn modelId="{F8C43060-B86F-43F8-9A4C-C0BB49670244}" type="presParOf" srcId="{49E471D8-7FA8-4E8E-B2E0-8209CFDE86EB}" destId="{1502B507-B83F-4954-BEF7-53C13AFC0568}" srcOrd="4" destOrd="0" presId="urn:microsoft.com/office/officeart/2005/8/layout/radial6"/>
    <dgm:cxn modelId="{C3997F25-66FA-4739-925B-53C7384A7AF0}" type="presParOf" srcId="{49E471D8-7FA8-4E8E-B2E0-8209CFDE86EB}" destId="{44DB2608-7F23-4780-B69F-3E3F33BC4453}" srcOrd="5" destOrd="0" presId="urn:microsoft.com/office/officeart/2005/8/layout/radial6"/>
    <dgm:cxn modelId="{07C51BFC-EB18-43B2-8051-A291FD2FD549}" type="presParOf" srcId="{49E471D8-7FA8-4E8E-B2E0-8209CFDE86EB}" destId="{B5BF255D-55A7-427D-984E-ABB061DACF02}" srcOrd="6" destOrd="0" presId="urn:microsoft.com/office/officeart/2005/8/layout/radial6"/>
    <dgm:cxn modelId="{53147F34-DFA6-4420-BB63-3A7523557B74}" type="presParOf" srcId="{49E471D8-7FA8-4E8E-B2E0-8209CFDE86EB}" destId="{A4E74CFC-4154-401E-8CA2-2FE3EA34C4CF}" srcOrd="7" destOrd="0" presId="urn:microsoft.com/office/officeart/2005/8/layout/radial6"/>
    <dgm:cxn modelId="{B7AD2277-5706-45E7-828D-2B8B80247012}" type="presParOf" srcId="{49E471D8-7FA8-4E8E-B2E0-8209CFDE86EB}" destId="{09C203F1-D62F-46F3-BFBE-ADC69C531817}" srcOrd="8" destOrd="0" presId="urn:microsoft.com/office/officeart/2005/8/layout/radial6"/>
    <dgm:cxn modelId="{09FDA64F-7217-4D00-BC78-A6625E615343}" type="presParOf" srcId="{49E471D8-7FA8-4E8E-B2E0-8209CFDE86EB}" destId="{86156285-F1FB-4B27-8C7A-4ABC6D75FA04}" srcOrd="9" destOrd="0" presId="urn:microsoft.com/office/officeart/2005/8/layout/radial6"/>
    <dgm:cxn modelId="{19EB331E-BDBB-4B3B-9513-287844D376D4}" type="presParOf" srcId="{49E471D8-7FA8-4E8E-B2E0-8209CFDE86EB}" destId="{399933CC-0ED2-4674-B9D3-D209CF191478}" srcOrd="10" destOrd="0" presId="urn:microsoft.com/office/officeart/2005/8/layout/radial6"/>
    <dgm:cxn modelId="{02AA9399-221C-402A-86CE-532FD88F38CA}" type="presParOf" srcId="{49E471D8-7FA8-4E8E-B2E0-8209CFDE86EB}" destId="{9970F17E-BFC5-41A4-A637-1B0E8491D4E0}" srcOrd="11" destOrd="0" presId="urn:microsoft.com/office/officeart/2005/8/layout/radial6"/>
    <dgm:cxn modelId="{9C9ABA4A-1F19-48B6-B8F3-ED55FF7AA43C}" type="presParOf" srcId="{49E471D8-7FA8-4E8E-B2E0-8209CFDE86EB}" destId="{DF177928-C050-4607-A05E-DAED2B4C519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7D10F8-CF32-487E-A1CE-0823FC9547D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91422B-DF13-44BF-A46E-307980F21091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Service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78B05029-249B-4136-86D7-D562CD7CC02C}" type="parTrans" cxnId="{960C33F6-2FDD-4119-89FF-22E620220D3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44B4A8ED-C732-42C1-849B-C2DFF08B5283}" type="sibTrans" cxnId="{960C33F6-2FDD-4119-89FF-22E620220D3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63B6F71A-53CC-40BC-808B-A0D6246243F9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Strategy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F595F65D-7EF7-48A0-B122-471719CC0B3F}" type="parTrans" cxnId="{7ADAFE53-E6C9-40F0-98F8-19F5CBAA3E78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F702262F-F644-44C7-87E0-118FC0A665E3}" type="sibTrans" cxnId="{7ADAFE53-E6C9-40F0-98F8-19F5CBAA3E78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823E3265-2FA7-478D-AA3A-063B3FF2CC11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Design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4BED55AD-1BC9-45A5-B5BE-C90DB161B302}" type="parTrans" cxnId="{591D7D89-09A1-45CA-9A4E-00A5808C739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FB33478F-7E1F-48EF-918A-C648AEFF033C}" type="sibTrans" cxnId="{591D7D89-09A1-45CA-9A4E-00A5808C7392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702D9F9E-DB28-4885-B064-8A1C9F7006A3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Transition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01322AC5-1225-49F9-A6F8-6A2C1F2EF4ED}" type="parTrans" cxnId="{F7073076-B082-4CD3-80EE-7B701333A877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2C31BE72-98B3-4F94-87B4-F94ECC12A488}" type="sibTrans" cxnId="{F7073076-B082-4CD3-80EE-7B701333A877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04C57DB4-0D5C-4894-A429-835FC310A9DC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Operation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BC520687-B977-4EAC-91BA-E4B03AB27BBA}" type="parTrans" cxnId="{1CF04180-221B-437A-810B-11DE922530AC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04E35E70-9825-4EE6-85DA-13B4F0BD9F37}" type="sibTrans" cxnId="{1CF04180-221B-437A-810B-11DE922530AC}">
      <dgm:prSet/>
      <dgm:spPr/>
      <dgm:t>
        <a:bodyPr/>
        <a:lstStyle/>
        <a:p>
          <a:endParaRPr lang="en-US" sz="2000" b="1">
            <a:latin typeface="Garamond" panose="02020404030301010803" pitchFamily="18" charset="0"/>
          </a:endParaRPr>
        </a:p>
      </dgm:t>
    </dgm:pt>
    <dgm:pt modelId="{02C848AA-1219-4577-A598-370498FBC2DC}">
      <dgm:prSet phldrT="[Text]" custT="1"/>
      <dgm:spPr/>
      <dgm:t>
        <a:bodyPr/>
        <a:lstStyle/>
        <a:p>
          <a:r>
            <a:rPr lang="en-US" sz="2000" b="1" dirty="0" smtClean="0">
              <a:latin typeface="Garamond" panose="02020404030301010803" pitchFamily="18" charset="0"/>
            </a:rPr>
            <a:t>Continuous Improvement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AD018FCC-2AE5-425B-9A80-4B8E213A3657}" type="parTrans" cxnId="{033EF05E-E66E-4D8C-B499-9ABF817B9DBA}">
      <dgm:prSet/>
      <dgm:spPr/>
      <dgm:t>
        <a:bodyPr/>
        <a:lstStyle/>
        <a:p>
          <a:endParaRPr lang="en-US"/>
        </a:p>
      </dgm:t>
    </dgm:pt>
    <dgm:pt modelId="{37D98E3C-C14A-44C4-B5B0-DE701CA5B693}" type="sibTrans" cxnId="{033EF05E-E66E-4D8C-B499-9ABF817B9DBA}">
      <dgm:prSet/>
      <dgm:spPr/>
      <dgm:t>
        <a:bodyPr/>
        <a:lstStyle/>
        <a:p>
          <a:endParaRPr lang="en-US"/>
        </a:p>
      </dgm:t>
    </dgm:pt>
    <dgm:pt modelId="{49E471D8-7FA8-4E8E-B2E0-8209CFDE86EB}" type="pres">
      <dgm:prSet presAssocID="{927D10F8-CF32-487E-A1CE-0823FC9547D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A161F6-89B7-4856-A4CC-594E77FECB6D}" type="pres">
      <dgm:prSet presAssocID="{C491422B-DF13-44BF-A46E-307980F21091}" presName="centerShape" presStyleLbl="node0" presStyleIdx="0" presStyleCnt="1"/>
      <dgm:spPr/>
    </dgm:pt>
    <dgm:pt modelId="{4D5E1C50-BC8B-4C89-9880-BACC81827D80}" type="pres">
      <dgm:prSet presAssocID="{63B6F71A-53CC-40BC-808B-A0D6246243F9}" presName="node" presStyleLbl="node1" presStyleIdx="0" presStyleCnt="5" custScaleX="116496" custScaleY="116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BCD8A-D2E6-4E76-B221-4B83A9D38A78}" type="pres">
      <dgm:prSet presAssocID="{63B6F71A-53CC-40BC-808B-A0D6246243F9}" presName="dummy" presStyleCnt="0"/>
      <dgm:spPr/>
    </dgm:pt>
    <dgm:pt modelId="{18194BFC-F29C-4EE8-A04E-D1CF537563C7}" type="pres">
      <dgm:prSet presAssocID="{F702262F-F644-44C7-87E0-118FC0A665E3}" presName="sibTrans" presStyleLbl="sibTrans2D1" presStyleIdx="0" presStyleCnt="5"/>
      <dgm:spPr/>
    </dgm:pt>
    <dgm:pt modelId="{1502B507-B83F-4954-BEF7-53C13AFC0568}" type="pres">
      <dgm:prSet presAssocID="{823E3265-2FA7-478D-AA3A-063B3FF2CC11}" presName="node" presStyleLbl="node1" presStyleIdx="1" presStyleCnt="5" custScaleX="131453" custScaleY="120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B2608-7F23-4780-B69F-3E3F33BC4453}" type="pres">
      <dgm:prSet presAssocID="{823E3265-2FA7-478D-AA3A-063B3FF2CC11}" presName="dummy" presStyleCnt="0"/>
      <dgm:spPr/>
    </dgm:pt>
    <dgm:pt modelId="{B5BF255D-55A7-427D-984E-ABB061DACF02}" type="pres">
      <dgm:prSet presAssocID="{FB33478F-7E1F-48EF-918A-C648AEFF033C}" presName="sibTrans" presStyleLbl="sibTrans2D1" presStyleIdx="1" presStyleCnt="5"/>
      <dgm:spPr/>
    </dgm:pt>
    <dgm:pt modelId="{A4E74CFC-4154-401E-8CA2-2FE3EA34C4CF}" type="pres">
      <dgm:prSet presAssocID="{702D9F9E-DB28-4885-B064-8A1C9F7006A3}" presName="node" presStyleLbl="node1" presStyleIdx="2" presStyleCnt="5" custScaleX="162756" custScaleY="126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203F1-D62F-46F3-BFBE-ADC69C531817}" type="pres">
      <dgm:prSet presAssocID="{702D9F9E-DB28-4885-B064-8A1C9F7006A3}" presName="dummy" presStyleCnt="0"/>
      <dgm:spPr/>
    </dgm:pt>
    <dgm:pt modelId="{86156285-F1FB-4B27-8C7A-4ABC6D75FA04}" type="pres">
      <dgm:prSet presAssocID="{2C31BE72-98B3-4F94-87B4-F94ECC12A488}" presName="sibTrans" presStyleLbl="sibTrans2D1" presStyleIdx="2" presStyleCnt="5"/>
      <dgm:spPr/>
    </dgm:pt>
    <dgm:pt modelId="{399933CC-0ED2-4674-B9D3-D209CF191478}" type="pres">
      <dgm:prSet presAssocID="{04C57DB4-0D5C-4894-A429-835FC310A9DC}" presName="node" presStyleLbl="node1" presStyleIdx="3" presStyleCnt="5" custScaleX="142883" custScaleY="1342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0F17E-BFC5-41A4-A637-1B0E8491D4E0}" type="pres">
      <dgm:prSet presAssocID="{04C57DB4-0D5C-4894-A429-835FC310A9DC}" presName="dummy" presStyleCnt="0"/>
      <dgm:spPr/>
    </dgm:pt>
    <dgm:pt modelId="{DF177928-C050-4607-A05E-DAED2B4C5192}" type="pres">
      <dgm:prSet presAssocID="{04E35E70-9825-4EE6-85DA-13B4F0BD9F37}" presName="sibTrans" presStyleLbl="sibTrans2D1" presStyleIdx="3" presStyleCnt="5"/>
      <dgm:spPr/>
    </dgm:pt>
    <dgm:pt modelId="{058D2EC4-938A-4E93-953F-B5BB0FFF6F38}" type="pres">
      <dgm:prSet presAssocID="{02C848AA-1219-4577-A598-370498FBC2DC}" presName="node" presStyleLbl="node1" presStyleIdx="4" presStyleCnt="5" custScaleX="160290" custScaleY="118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11904-EFD6-4208-ABD8-B21C1BD483D8}" type="pres">
      <dgm:prSet presAssocID="{02C848AA-1219-4577-A598-370498FBC2DC}" presName="dummy" presStyleCnt="0"/>
      <dgm:spPr/>
    </dgm:pt>
    <dgm:pt modelId="{C9DB061D-F503-4293-95A7-FD29FC774562}" type="pres">
      <dgm:prSet presAssocID="{37D98E3C-C14A-44C4-B5B0-DE701CA5B693}" presName="sibTrans" presStyleLbl="sibTrans2D1" presStyleIdx="4" presStyleCnt="5"/>
      <dgm:spPr/>
    </dgm:pt>
  </dgm:ptLst>
  <dgm:cxnLst>
    <dgm:cxn modelId="{1CF04180-221B-437A-810B-11DE922530AC}" srcId="{C491422B-DF13-44BF-A46E-307980F21091}" destId="{04C57DB4-0D5C-4894-A429-835FC310A9DC}" srcOrd="3" destOrd="0" parTransId="{BC520687-B977-4EAC-91BA-E4B03AB27BBA}" sibTransId="{04E35E70-9825-4EE6-85DA-13B4F0BD9F37}"/>
    <dgm:cxn modelId="{75462419-87C7-439F-98D2-B92C1ED72B7B}" type="presOf" srcId="{702D9F9E-DB28-4885-B064-8A1C9F7006A3}" destId="{A4E74CFC-4154-401E-8CA2-2FE3EA34C4CF}" srcOrd="0" destOrd="0" presId="urn:microsoft.com/office/officeart/2005/8/layout/radial6"/>
    <dgm:cxn modelId="{960C33F6-2FDD-4119-89FF-22E620220D32}" srcId="{927D10F8-CF32-487E-A1CE-0823FC9547DE}" destId="{C491422B-DF13-44BF-A46E-307980F21091}" srcOrd="0" destOrd="0" parTransId="{78B05029-249B-4136-86D7-D562CD7CC02C}" sibTransId="{44B4A8ED-C732-42C1-849B-C2DFF08B5283}"/>
    <dgm:cxn modelId="{C0362C33-4F25-4679-950A-58BD2E138554}" type="presOf" srcId="{02C848AA-1219-4577-A598-370498FBC2DC}" destId="{058D2EC4-938A-4E93-953F-B5BB0FFF6F38}" srcOrd="0" destOrd="0" presId="urn:microsoft.com/office/officeart/2005/8/layout/radial6"/>
    <dgm:cxn modelId="{88CB0B16-9026-4DF6-928F-421DE3E59021}" type="presOf" srcId="{04E35E70-9825-4EE6-85DA-13B4F0BD9F37}" destId="{DF177928-C050-4607-A05E-DAED2B4C5192}" srcOrd="0" destOrd="0" presId="urn:microsoft.com/office/officeart/2005/8/layout/radial6"/>
    <dgm:cxn modelId="{0049A270-EBBF-471E-9AD5-A8CD018CCA66}" type="presOf" srcId="{C491422B-DF13-44BF-A46E-307980F21091}" destId="{ABA161F6-89B7-4856-A4CC-594E77FECB6D}" srcOrd="0" destOrd="0" presId="urn:microsoft.com/office/officeart/2005/8/layout/radial6"/>
    <dgm:cxn modelId="{04326D13-6A0D-453A-B486-03D162D9BD6C}" type="presOf" srcId="{2C31BE72-98B3-4F94-87B4-F94ECC12A488}" destId="{86156285-F1FB-4B27-8C7A-4ABC6D75FA04}" srcOrd="0" destOrd="0" presId="urn:microsoft.com/office/officeart/2005/8/layout/radial6"/>
    <dgm:cxn modelId="{F7073076-B082-4CD3-80EE-7B701333A877}" srcId="{C491422B-DF13-44BF-A46E-307980F21091}" destId="{702D9F9E-DB28-4885-B064-8A1C9F7006A3}" srcOrd="2" destOrd="0" parTransId="{01322AC5-1225-49F9-A6F8-6A2C1F2EF4ED}" sibTransId="{2C31BE72-98B3-4F94-87B4-F94ECC12A488}"/>
    <dgm:cxn modelId="{C2E9005D-6312-4E89-9EEC-5F658F3D709E}" type="presOf" srcId="{63B6F71A-53CC-40BC-808B-A0D6246243F9}" destId="{4D5E1C50-BC8B-4C89-9880-BACC81827D80}" srcOrd="0" destOrd="0" presId="urn:microsoft.com/office/officeart/2005/8/layout/radial6"/>
    <dgm:cxn modelId="{591D7D89-09A1-45CA-9A4E-00A5808C7392}" srcId="{C491422B-DF13-44BF-A46E-307980F21091}" destId="{823E3265-2FA7-478D-AA3A-063B3FF2CC11}" srcOrd="1" destOrd="0" parTransId="{4BED55AD-1BC9-45A5-B5BE-C90DB161B302}" sibTransId="{FB33478F-7E1F-48EF-918A-C648AEFF033C}"/>
    <dgm:cxn modelId="{033EF05E-E66E-4D8C-B499-9ABF817B9DBA}" srcId="{C491422B-DF13-44BF-A46E-307980F21091}" destId="{02C848AA-1219-4577-A598-370498FBC2DC}" srcOrd="4" destOrd="0" parTransId="{AD018FCC-2AE5-425B-9A80-4B8E213A3657}" sibTransId="{37D98E3C-C14A-44C4-B5B0-DE701CA5B693}"/>
    <dgm:cxn modelId="{7ADAFE53-E6C9-40F0-98F8-19F5CBAA3E78}" srcId="{C491422B-DF13-44BF-A46E-307980F21091}" destId="{63B6F71A-53CC-40BC-808B-A0D6246243F9}" srcOrd="0" destOrd="0" parTransId="{F595F65D-7EF7-48A0-B122-471719CC0B3F}" sibTransId="{F702262F-F644-44C7-87E0-118FC0A665E3}"/>
    <dgm:cxn modelId="{E222FA54-CC84-48AC-B9A4-79B7E1F96D32}" type="presOf" srcId="{37D98E3C-C14A-44C4-B5B0-DE701CA5B693}" destId="{C9DB061D-F503-4293-95A7-FD29FC774562}" srcOrd="0" destOrd="0" presId="urn:microsoft.com/office/officeart/2005/8/layout/radial6"/>
    <dgm:cxn modelId="{EEA9B9E3-0169-4D19-820B-0F5E254F368F}" type="presOf" srcId="{FB33478F-7E1F-48EF-918A-C648AEFF033C}" destId="{B5BF255D-55A7-427D-984E-ABB061DACF02}" srcOrd="0" destOrd="0" presId="urn:microsoft.com/office/officeart/2005/8/layout/radial6"/>
    <dgm:cxn modelId="{C16F79A5-BECD-4183-BFC4-E1A76855C841}" type="presOf" srcId="{823E3265-2FA7-478D-AA3A-063B3FF2CC11}" destId="{1502B507-B83F-4954-BEF7-53C13AFC0568}" srcOrd="0" destOrd="0" presId="urn:microsoft.com/office/officeart/2005/8/layout/radial6"/>
    <dgm:cxn modelId="{3BD5A026-8550-41B2-8BAB-18B12CF08217}" type="presOf" srcId="{04C57DB4-0D5C-4894-A429-835FC310A9DC}" destId="{399933CC-0ED2-4674-B9D3-D209CF191478}" srcOrd="0" destOrd="0" presId="urn:microsoft.com/office/officeart/2005/8/layout/radial6"/>
    <dgm:cxn modelId="{529A427A-18F9-4616-A2C3-D28DDF2942B6}" type="presOf" srcId="{F702262F-F644-44C7-87E0-118FC0A665E3}" destId="{18194BFC-F29C-4EE8-A04E-D1CF537563C7}" srcOrd="0" destOrd="0" presId="urn:microsoft.com/office/officeart/2005/8/layout/radial6"/>
    <dgm:cxn modelId="{4112DFD6-E666-4F54-ADF6-21EA7663B4D8}" type="presOf" srcId="{927D10F8-CF32-487E-A1CE-0823FC9547DE}" destId="{49E471D8-7FA8-4E8E-B2E0-8209CFDE86EB}" srcOrd="0" destOrd="0" presId="urn:microsoft.com/office/officeart/2005/8/layout/radial6"/>
    <dgm:cxn modelId="{93FB7BE8-30C7-4C5C-AE76-B9BF9FFDEBED}" type="presParOf" srcId="{49E471D8-7FA8-4E8E-B2E0-8209CFDE86EB}" destId="{ABA161F6-89B7-4856-A4CC-594E77FECB6D}" srcOrd="0" destOrd="0" presId="urn:microsoft.com/office/officeart/2005/8/layout/radial6"/>
    <dgm:cxn modelId="{3E241E5B-42B3-43DE-A567-8804CBA0BDB3}" type="presParOf" srcId="{49E471D8-7FA8-4E8E-B2E0-8209CFDE86EB}" destId="{4D5E1C50-BC8B-4C89-9880-BACC81827D80}" srcOrd="1" destOrd="0" presId="urn:microsoft.com/office/officeart/2005/8/layout/radial6"/>
    <dgm:cxn modelId="{6C631A5B-E357-416F-92AF-9B21475026FF}" type="presParOf" srcId="{49E471D8-7FA8-4E8E-B2E0-8209CFDE86EB}" destId="{1FFBCD8A-D2E6-4E76-B221-4B83A9D38A78}" srcOrd="2" destOrd="0" presId="urn:microsoft.com/office/officeart/2005/8/layout/radial6"/>
    <dgm:cxn modelId="{760F72C7-23A0-443B-A6EA-A49B7C32C30A}" type="presParOf" srcId="{49E471D8-7FA8-4E8E-B2E0-8209CFDE86EB}" destId="{18194BFC-F29C-4EE8-A04E-D1CF537563C7}" srcOrd="3" destOrd="0" presId="urn:microsoft.com/office/officeart/2005/8/layout/radial6"/>
    <dgm:cxn modelId="{BE2B3A7C-584E-4701-9F2F-205BE44A9722}" type="presParOf" srcId="{49E471D8-7FA8-4E8E-B2E0-8209CFDE86EB}" destId="{1502B507-B83F-4954-BEF7-53C13AFC0568}" srcOrd="4" destOrd="0" presId="urn:microsoft.com/office/officeart/2005/8/layout/radial6"/>
    <dgm:cxn modelId="{2A12E0DE-262E-4FCA-ADA2-E5F7E01DB90D}" type="presParOf" srcId="{49E471D8-7FA8-4E8E-B2E0-8209CFDE86EB}" destId="{44DB2608-7F23-4780-B69F-3E3F33BC4453}" srcOrd="5" destOrd="0" presId="urn:microsoft.com/office/officeart/2005/8/layout/radial6"/>
    <dgm:cxn modelId="{28C6AC6D-8CD6-44E2-A3E8-CD1A82D7EA3B}" type="presParOf" srcId="{49E471D8-7FA8-4E8E-B2E0-8209CFDE86EB}" destId="{B5BF255D-55A7-427D-984E-ABB061DACF02}" srcOrd="6" destOrd="0" presId="urn:microsoft.com/office/officeart/2005/8/layout/radial6"/>
    <dgm:cxn modelId="{36D3EBA8-49A0-48B3-B090-1934AD5189C8}" type="presParOf" srcId="{49E471D8-7FA8-4E8E-B2E0-8209CFDE86EB}" destId="{A4E74CFC-4154-401E-8CA2-2FE3EA34C4CF}" srcOrd="7" destOrd="0" presId="urn:microsoft.com/office/officeart/2005/8/layout/radial6"/>
    <dgm:cxn modelId="{D3429959-C568-4ACC-8EAE-E2F06770B371}" type="presParOf" srcId="{49E471D8-7FA8-4E8E-B2E0-8209CFDE86EB}" destId="{09C203F1-D62F-46F3-BFBE-ADC69C531817}" srcOrd="8" destOrd="0" presId="urn:microsoft.com/office/officeart/2005/8/layout/radial6"/>
    <dgm:cxn modelId="{995E234E-681B-4B44-8F35-5B7A70F37CFE}" type="presParOf" srcId="{49E471D8-7FA8-4E8E-B2E0-8209CFDE86EB}" destId="{86156285-F1FB-4B27-8C7A-4ABC6D75FA04}" srcOrd="9" destOrd="0" presId="urn:microsoft.com/office/officeart/2005/8/layout/radial6"/>
    <dgm:cxn modelId="{F80C2656-E2BD-460C-A6B5-1BF46198A3C4}" type="presParOf" srcId="{49E471D8-7FA8-4E8E-B2E0-8209CFDE86EB}" destId="{399933CC-0ED2-4674-B9D3-D209CF191478}" srcOrd="10" destOrd="0" presId="urn:microsoft.com/office/officeart/2005/8/layout/radial6"/>
    <dgm:cxn modelId="{7067C3B4-43D2-4F90-9282-7EBFB3882252}" type="presParOf" srcId="{49E471D8-7FA8-4E8E-B2E0-8209CFDE86EB}" destId="{9970F17E-BFC5-41A4-A637-1B0E8491D4E0}" srcOrd="11" destOrd="0" presId="urn:microsoft.com/office/officeart/2005/8/layout/radial6"/>
    <dgm:cxn modelId="{6F3C6C99-5F39-4CB1-94C5-015460FC5756}" type="presParOf" srcId="{49E471D8-7FA8-4E8E-B2E0-8209CFDE86EB}" destId="{DF177928-C050-4607-A05E-DAED2B4C5192}" srcOrd="12" destOrd="0" presId="urn:microsoft.com/office/officeart/2005/8/layout/radial6"/>
    <dgm:cxn modelId="{9F272949-BC02-492A-87CE-7FAEE7BBA606}" type="presParOf" srcId="{49E471D8-7FA8-4E8E-B2E0-8209CFDE86EB}" destId="{058D2EC4-938A-4E93-953F-B5BB0FFF6F38}" srcOrd="13" destOrd="0" presId="urn:microsoft.com/office/officeart/2005/8/layout/radial6"/>
    <dgm:cxn modelId="{3DB2E4BB-D740-44CF-8D5C-98736B0EAAE0}" type="presParOf" srcId="{49E471D8-7FA8-4E8E-B2E0-8209CFDE86EB}" destId="{7B211904-EFD6-4208-ABD8-B21C1BD483D8}" srcOrd="14" destOrd="0" presId="urn:microsoft.com/office/officeart/2005/8/layout/radial6"/>
    <dgm:cxn modelId="{2893EDAB-119B-4D61-AB6F-8BD45766541D}" type="presParOf" srcId="{49E471D8-7FA8-4E8E-B2E0-8209CFDE86EB}" destId="{C9DB061D-F503-4293-95A7-FD29FC77456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2AF84-F3ED-4BF8-AD30-6275376A98D4}">
      <dsp:nvSpPr>
        <dsp:cNvPr id="0" name=""/>
        <dsp:cNvSpPr/>
      </dsp:nvSpPr>
      <dsp:spPr>
        <a:xfrm>
          <a:off x="1262568" y="3770"/>
          <a:ext cx="2716410" cy="16298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To define what is expected from employees within an </a:t>
          </a:r>
          <a:r>
            <a:rPr lang="en-US" sz="2000" b="1" kern="1200" dirty="0" err="1" smtClean="0">
              <a:latin typeface="Garamond" panose="02020404030301010803" pitchFamily="18" charset="0"/>
            </a:rPr>
            <a:t>organisation</a:t>
          </a:r>
          <a:r>
            <a:rPr lang="en-US" sz="2000" b="1" kern="1200" dirty="0" smtClean="0">
              <a:latin typeface="Garamond" panose="02020404030301010803" pitchFamily="18" charset="0"/>
            </a:rPr>
            <a:t> with respect to information systems.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1262568" y="3770"/>
        <a:ext cx="2716410" cy="1629846"/>
      </dsp:txXfrm>
    </dsp:sp>
    <dsp:sp modelId="{0833FF38-7B7D-4ED7-954E-9EBA8D0E6A1C}">
      <dsp:nvSpPr>
        <dsp:cNvPr id="0" name=""/>
        <dsp:cNvSpPr/>
      </dsp:nvSpPr>
      <dsp:spPr>
        <a:xfrm>
          <a:off x="4250620" y="3770"/>
          <a:ext cx="2716410" cy="16298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to guide or control the use of systems to reduce the risk to information assets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4250620" y="3770"/>
        <a:ext cx="2716410" cy="1629846"/>
      </dsp:txXfrm>
    </dsp:sp>
    <dsp:sp modelId="{A6D1B34A-758A-4212-BB97-D1D90C130955}">
      <dsp:nvSpPr>
        <dsp:cNvPr id="0" name=""/>
        <dsp:cNvSpPr/>
      </dsp:nvSpPr>
      <dsp:spPr>
        <a:xfrm>
          <a:off x="1262568" y="1905258"/>
          <a:ext cx="2716410" cy="16298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gives the staff who are dealing with information systems an acceptable use policy – what is allowed and not.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1262568" y="1905258"/>
        <a:ext cx="2716410" cy="1629846"/>
      </dsp:txXfrm>
    </dsp:sp>
    <dsp:sp modelId="{7C246010-F930-411A-A8F8-BE5366845FB5}">
      <dsp:nvSpPr>
        <dsp:cNvPr id="0" name=""/>
        <dsp:cNvSpPr/>
      </dsp:nvSpPr>
      <dsp:spPr>
        <a:xfrm>
          <a:off x="4343413" y="1904997"/>
          <a:ext cx="2716410" cy="1629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to protect assets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4343413" y="1904997"/>
        <a:ext cx="2716410" cy="1629846"/>
      </dsp:txXfrm>
    </dsp:sp>
    <dsp:sp modelId="{01D537C9-6815-49EC-8A65-1CFB905F6652}">
      <dsp:nvSpPr>
        <dsp:cNvPr id="0" name=""/>
        <dsp:cNvSpPr/>
      </dsp:nvSpPr>
      <dsp:spPr>
        <a:xfrm>
          <a:off x="2971788" y="3810005"/>
          <a:ext cx="2716410" cy="16298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All companies sec policies are not same. Tailored to specific Goals/Mission of the company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2971788" y="3810005"/>
        <a:ext cx="2716410" cy="1629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C0689-DD86-47C2-8017-68613ABD4DE6}">
      <dsp:nvSpPr>
        <dsp:cNvPr id="0" name=""/>
        <dsp:cNvSpPr/>
      </dsp:nvSpPr>
      <dsp:spPr>
        <a:xfrm>
          <a:off x="-6785539" y="-1037529"/>
          <a:ext cx="8075808" cy="8075808"/>
        </a:xfrm>
        <a:prstGeom prst="blockArc">
          <a:avLst>
            <a:gd name="adj1" fmla="val 18900000"/>
            <a:gd name="adj2" fmla="val 2700000"/>
            <a:gd name="adj3" fmla="val 26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74E38-CF7E-4694-8CFD-293E3384CC87}">
      <dsp:nvSpPr>
        <dsp:cNvPr id="0" name=""/>
        <dsp:cNvSpPr/>
      </dsp:nvSpPr>
      <dsp:spPr>
        <a:xfrm>
          <a:off x="675119" y="461337"/>
          <a:ext cx="7468704" cy="9231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755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plan that provides for the consistent application of  security principles throughout your company. After implementation, it becomes a reference guide when matters of security arise.</a:t>
          </a:r>
          <a:endParaRPr lang="en-US" sz="1800" b="1" kern="1200" dirty="0"/>
        </a:p>
      </dsp:txBody>
      <dsp:txXfrm>
        <a:off x="675119" y="461337"/>
        <a:ext cx="7468704" cy="923155"/>
      </dsp:txXfrm>
    </dsp:sp>
    <dsp:sp modelId="{A1D77D1B-1E8A-4158-9907-B977ADD4F9CF}">
      <dsp:nvSpPr>
        <dsp:cNvPr id="0" name=""/>
        <dsp:cNvSpPr/>
      </dsp:nvSpPr>
      <dsp:spPr>
        <a:xfrm>
          <a:off x="98147" y="345943"/>
          <a:ext cx="1153944" cy="1153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FBECB-AC2D-49B3-89B0-DC257780B049}">
      <dsp:nvSpPr>
        <dsp:cNvPr id="0" name=""/>
        <dsp:cNvSpPr/>
      </dsp:nvSpPr>
      <dsp:spPr>
        <a:xfrm>
          <a:off x="1204385" y="1846310"/>
          <a:ext cx="6939438" cy="9231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755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indicates senior management’s commitment to maintain a secure network, which allows the IT staff to do a more effective job of securing the company’s information assets</a:t>
          </a:r>
          <a:endParaRPr lang="en-US" sz="1800" b="1" kern="1200" dirty="0"/>
        </a:p>
      </dsp:txBody>
      <dsp:txXfrm>
        <a:off x="1204385" y="1846310"/>
        <a:ext cx="6939438" cy="923155"/>
      </dsp:txXfrm>
    </dsp:sp>
    <dsp:sp modelId="{D36098D2-E769-4C6B-ABDC-A57F0DDE9913}">
      <dsp:nvSpPr>
        <dsp:cNvPr id="0" name=""/>
        <dsp:cNvSpPr/>
      </dsp:nvSpPr>
      <dsp:spPr>
        <a:xfrm>
          <a:off x="627413" y="1730916"/>
          <a:ext cx="1153944" cy="1153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B66A6-7A22-4337-BEF9-761927484DFD}">
      <dsp:nvSpPr>
        <dsp:cNvPr id="0" name=""/>
        <dsp:cNvSpPr/>
      </dsp:nvSpPr>
      <dsp:spPr>
        <a:xfrm>
          <a:off x="1236515" y="3200399"/>
          <a:ext cx="6939438" cy="12373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755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reduce the risk of a damaging security incident. In the event of a security incident, certain policies, such as an Incident Response Policy may limit your company’s exposure and reduce the scope of the incident.</a:t>
          </a:r>
          <a:endParaRPr lang="en-US" sz="1800" b="1" kern="1200" dirty="0"/>
        </a:p>
      </dsp:txBody>
      <dsp:txXfrm>
        <a:off x="1236515" y="3200399"/>
        <a:ext cx="6939438" cy="1237388"/>
      </dsp:txXfrm>
    </dsp:sp>
    <dsp:sp modelId="{3276E1A7-357A-4798-93ED-32158E73948A}">
      <dsp:nvSpPr>
        <dsp:cNvPr id="0" name=""/>
        <dsp:cNvSpPr/>
      </dsp:nvSpPr>
      <dsp:spPr>
        <a:xfrm>
          <a:off x="627413" y="3115889"/>
          <a:ext cx="1153944" cy="1153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F924-6F46-4942-9C70-D8428AB43FAA}">
      <dsp:nvSpPr>
        <dsp:cNvPr id="0" name=""/>
        <dsp:cNvSpPr/>
      </dsp:nvSpPr>
      <dsp:spPr>
        <a:xfrm>
          <a:off x="675119" y="4616256"/>
          <a:ext cx="7468704" cy="9231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755" tIns="45720" rIns="45720" bIns="4572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provide legal protection to your company reducing your liability and exposure in the event of an incident</a:t>
          </a:r>
          <a:endParaRPr lang="en-US" sz="1800" b="1" kern="1200" dirty="0"/>
        </a:p>
      </dsp:txBody>
      <dsp:txXfrm>
        <a:off x="675119" y="4616256"/>
        <a:ext cx="7468704" cy="923155"/>
      </dsp:txXfrm>
    </dsp:sp>
    <dsp:sp modelId="{DC86339F-777C-4600-8452-66AAC7E21EBC}">
      <dsp:nvSpPr>
        <dsp:cNvPr id="0" name=""/>
        <dsp:cNvSpPr/>
      </dsp:nvSpPr>
      <dsp:spPr>
        <a:xfrm>
          <a:off x="98147" y="4500862"/>
          <a:ext cx="1153944" cy="11539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C0689-DD86-47C2-8017-68613ABD4DE6}">
      <dsp:nvSpPr>
        <dsp:cNvPr id="0" name=""/>
        <dsp:cNvSpPr/>
      </dsp:nvSpPr>
      <dsp:spPr>
        <a:xfrm>
          <a:off x="-6782574" y="-1037529"/>
          <a:ext cx="8075808" cy="8075808"/>
        </a:xfrm>
        <a:prstGeom prst="blockArc">
          <a:avLst>
            <a:gd name="adj1" fmla="val 18900000"/>
            <a:gd name="adj2" fmla="val 2700000"/>
            <a:gd name="adj3" fmla="val 26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4F55E-3B21-48E7-BB7A-7FF99D84B0D1}">
      <dsp:nvSpPr>
        <dsp:cNvPr id="0" name=""/>
        <dsp:cNvSpPr/>
      </dsp:nvSpPr>
      <dsp:spPr>
        <a:xfrm>
          <a:off x="832904" y="600075"/>
          <a:ext cx="7313885" cy="1200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provides a written record of your company’s policies if there is ever a question about what is and is not an approved act</a:t>
          </a:r>
          <a:endParaRPr lang="en-US" sz="2000" b="1" kern="1200" dirty="0"/>
        </a:p>
      </dsp:txBody>
      <dsp:txXfrm>
        <a:off x="832904" y="600075"/>
        <a:ext cx="7313885" cy="1200150"/>
      </dsp:txXfrm>
    </dsp:sp>
    <dsp:sp modelId="{8F131643-CBFC-4D2F-9B24-903EF1D6E05C}">
      <dsp:nvSpPr>
        <dsp:cNvPr id="0" name=""/>
        <dsp:cNvSpPr/>
      </dsp:nvSpPr>
      <dsp:spPr>
        <a:xfrm>
          <a:off x="82810" y="450056"/>
          <a:ext cx="1500187" cy="1500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67BFE-129A-4C38-B6AD-D7BB60B4C695}">
      <dsp:nvSpPr>
        <dsp:cNvPr id="0" name=""/>
        <dsp:cNvSpPr/>
      </dsp:nvSpPr>
      <dsp:spPr>
        <a:xfrm>
          <a:off x="1269158" y="2400300"/>
          <a:ext cx="6877631" cy="12001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9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required by third parties that do business with your company as part of their due diligence process. auditors, customers, part </a:t>
          </a:r>
          <a:r>
            <a:rPr lang="en-US" sz="2000" b="1" kern="1200" dirty="0" err="1" smtClean="0"/>
            <a:t>ners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andinvestors</a:t>
          </a:r>
          <a:endParaRPr lang="en-US" sz="2000" b="1" kern="1200" dirty="0"/>
        </a:p>
      </dsp:txBody>
      <dsp:txXfrm>
        <a:off x="1269158" y="2400300"/>
        <a:ext cx="6877631" cy="1200150"/>
      </dsp:txXfrm>
    </dsp:sp>
    <dsp:sp modelId="{A7A2DA8A-F3BA-40B5-9D7B-42D096DA7CC0}">
      <dsp:nvSpPr>
        <dsp:cNvPr id="0" name=""/>
        <dsp:cNvSpPr/>
      </dsp:nvSpPr>
      <dsp:spPr>
        <a:xfrm>
          <a:off x="519064" y="2250281"/>
          <a:ext cx="1500187" cy="1500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76E7-4DBC-48B4-9EF4-EE5242BEE91E}">
      <dsp:nvSpPr>
        <dsp:cNvPr id="0" name=""/>
        <dsp:cNvSpPr/>
      </dsp:nvSpPr>
      <dsp:spPr>
        <a:xfrm>
          <a:off x="832904" y="4200525"/>
          <a:ext cx="7313885" cy="12001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9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to fulfill regulations and meet standards that relate to security of digital information</a:t>
          </a:r>
          <a:endParaRPr lang="en-US" sz="2000" b="1" kern="1200" dirty="0"/>
        </a:p>
      </dsp:txBody>
      <dsp:txXfrm>
        <a:off x="832904" y="4200525"/>
        <a:ext cx="7313885" cy="1200150"/>
      </dsp:txXfrm>
    </dsp:sp>
    <dsp:sp modelId="{B5DE11F1-909C-4156-954A-B32327F8F904}">
      <dsp:nvSpPr>
        <dsp:cNvPr id="0" name=""/>
        <dsp:cNvSpPr/>
      </dsp:nvSpPr>
      <dsp:spPr>
        <a:xfrm>
          <a:off x="82810" y="4050506"/>
          <a:ext cx="1500187" cy="1500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D2793-A917-4C94-9427-C99CD53F69B4}">
      <dsp:nvSpPr>
        <dsp:cNvPr id="0" name=""/>
        <dsp:cNvSpPr/>
      </dsp:nvSpPr>
      <dsp:spPr>
        <a:xfrm>
          <a:off x="0" y="589680"/>
          <a:ext cx="723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F9DE8-B9E8-43CC-9C3A-DA205E126FE2}">
      <dsp:nvSpPr>
        <dsp:cNvPr id="0" name=""/>
        <dsp:cNvSpPr/>
      </dsp:nvSpPr>
      <dsp:spPr>
        <a:xfrm>
          <a:off x="344630" y="96639"/>
          <a:ext cx="6892595" cy="81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Once the security policy is implemented, it will be a part of day-to-day business activities. </a:t>
          </a:r>
          <a:endParaRPr lang="en-US" sz="2000" b="1" kern="1200" dirty="0"/>
        </a:p>
      </dsp:txBody>
      <dsp:txXfrm>
        <a:off x="384550" y="136559"/>
        <a:ext cx="6812755" cy="737921"/>
      </dsp:txXfrm>
    </dsp:sp>
    <dsp:sp modelId="{EC715192-E3C9-4A40-AA5B-7EB8A326A48B}">
      <dsp:nvSpPr>
        <dsp:cNvPr id="0" name=""/>
        <dsp:cNvSpPr/>
      </dsp:nvSpPr>
      <dsp:spPr>
        <a:xfrm>
          <a:off x="0" y="1587600"/>
          <a:ext cx="723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545C-6C12-4EEF-B60E-622BDC5C0EFE}">
      <dsp:nvSpPr>
        <dsp:cNvPr id="0" name=""/>
        <dsp:cNvSpPr/>
      </dsp:nvSpPr>
      <dsp:spPr>
        <a:xfrm>
          <a:off x="360889" y="1262880"/>
          <a:ext cx="6875885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Security policies that are implemented need to be reviewed whenever there is an organizational change.</a:t>
          </a:r>
          <a:endParaRPr lang="en-US" sz="2000" b="1" kern="1200" dirty="0"/>
        </a:p>
      </dsp:txBody>
      <dsp:txXfrm>
        <a:off x="392592" y="1294583"/>
        <a:ext cx="6812479" cy="586034"/>
      </dsp:txXfrm>
    </dsp:sp>
    <dsp:sp modelId="{5B82F893-D64F-4AEF-B116-DB31584A6426}">
      <dsp:nvSpPr>
        <dsp:cNvPr id="0" name=""/>
        <dsp:cNvSpPr/>
      </dsp:nvSpPr>
      <dsp:spPr>
        <a:xfrm>
          <a:off x="0" y="2585520"/>
          <a:ext cx="723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45ADC-2E6F-4CF0-A4E8-50DC0A8CD074}">
      <dsp:nvSpPr>
        <dsp:cNvPr id="0" name=""/>
        <dsp:cNvSpPr/>
      </dsp:nvSpPr>
      <dsp:spPr>
        <a:xfrm>
          <a:off x="344630" y="2260800"/>
          <a:ext cx="689259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Policies can be monitored by depending on any monitoring solutions like SIEM </a:t>
          </a:r>
          <a:endParaRPr lang="en-US" sz="2000" b="1" kern="1200" dirty="0"/>
        </a:p>
      </dsp:txBody>
      <dsp:txXfrm>
        <a:off x="376333" y="2292503"/>
        <a:ext cx="6829189" cy="586034"/>
      </dsp:txXfrm>
    </dsp:sp>
    <dsp:sp modelId="{BF0BF3FB-C081-4E10-ADE2-2E5C0C1A3849}">
      <dsp:nvSpPr>
        <dsp:cNvPr id="0" name=""/>
        <dsp:cNvSpPr/>
      </dsp:nvSpPr>
      <dsp:spPr>
        <a:xfrm>
          <a:off x="0" y="3583440"/>
          <a:ext cx="723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F294-E5AA-4FCD-A908-FA4DFB772DF5}">
      <dsp:nvSpPr>
        <dsp:cNvPr id="0" name=""/>
        <dsp:cNvSpPr/>
      </dsp:nvSpPr>
      <dsp:spPr>
        <a:xfrm>
          <a:off x="344630" y="3258720"/>
          <a:ext cx="6892595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violation of security policies can be seriously dealt with. </a:t>
          </a:r>
          <a:endParaRPr lang="en-US" sz="2000" b="1" kern="1200" dirty="0"/>
        </a:p>
      </dsp:txBody>
      <dsp:txXfrm>
        <a:off x="376333" y="3290423"/>
        <a:ext cx="6829189" cy="586034"/>
      </dsp:txXfrm>
    </dsp:sp>
    <dsp:sp modelId="{DDCD81DD-B0F4-4954-A4CD-7434E288EB3E}">
      <dsp:nvSpPr>
        <dsp:cNvPr id="0" name=""/>
        <dsp:cNvSpPr/>
      </dsp:nvSpPr>
      <dsp:spPr>
        <a:xfrm>
          <a:off x="0" y="4581360"/>
          <a:ext cx="7239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341EF-3B3D-403F-9D54-FD7524573C32}">
      <dsp:nvSpPr>
        <dsp:cNvPr id="0" name=""/>
        <dsp:cNvSpPr/>
      </dsp:nvSpPr>
      <dsp:spPr>
        <a:xfrm>
          <a:off x="344630" y="4256640"/>
          <a:ext cx="6892595" cy="6494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Garamond" panose="02020404030301010803" pitchFamily="18" charset="0"/>
            </a:rPr>
            <a:t>There should also be a mechanism to report any violations to the policy.</a:t>
          </a:r>
          <a:endParaRPr lang="en-US" sz="2000" b="1" kern="1200" dirty="0"/>
        </a:p>
      </dsp:txBody>
      <dsp:txXfrm>
        <a:off x="376333" y="4288343"/>
        <a:ext cx="6829189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88E26-9B78-47A3-84AB-B5E466C6C76E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Garamond" panose="02020404030301010803" pitchFamily="18" charset="0"/>
            </a:rPr>
            <a:t>Security Policies</a:t>
          </a:r>
          <a:endParaRPr lang="en-US" sz="6500" kern="1200" dirty="0">
            <a:latin typeface="Garamond" panose="02020404030301010803" pitchFamily="18" charset="0"/>
          </a:endParaRPr>
        </a:p>
      </dsp:txBody>
      <dsp:txXfrm>
        <a:off x="0" y="0"/>
        <a:ext cx="8229600" cy="1357788"/>
      </dsp:txXfrm>
    </dsp:sp>
    <dsp:sp modelId="{F62C9C67-B567-4C09-844D-AD57539641DF}">
      <dsp:nvSpPr>
        <dsp:cNvPr id="0" name=""/>
        <dsp:cNvSpPr/>
      </dsp:nvSpPr>
      <dsp:spPr>
        <a:xfrm>
          <a:off x="1004" y="1357788"/>
          <a:ext cx="1645518" cy="2851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Simple policies		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1004" y="1357788"/>
        <a:ext cx="1645518" cy="2851356"/>
      </dsp:txXfrm>
    </dsp:sp>
    <dsp:sp modelId="{6A45EC3D-71DB-448D-8EBE-C426A9C9CF4A}">
      <dsp:nvSpPr>
        <dsp:cNvPr id="0" name=""/>
        <dsp:cNvSpPr/>
      </dsp:nvSpPr>
      <dsp:spPr>
        <a:xfrm>
          <a:off x="1646522" y="1357788"/>
          <a:ext cx="1645518" cy="2851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Can be modified at a later time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1646522" y="1357788"/>
        <a:ext cx="1645518" cy="2851356"/>
      </dsp:txXfrm>
    </dsp:sp>
    <dsp:sp modelId="{5E5416FC-0214-45C6-B7EF-B078C847D412}">
      <dsp:nvSpPr>
        <dsp:cNvPr id="0" name=""/>
        <dsp:cNvSpPr/>
      </dsp:nvSpPr>
      <dsp:spPr>
        <a:xfrm>
          <a:off x="3292040" y="1357788"/>
          <a:ext cx="1645518" cy="2851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based upon the environmental changes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3292040" y="1357788"/>
        <a:ext cx="1645518" cy="2851356"/>
      </dsp:txXfrm>
    </dsp:sp>
    <dsp:sp modelId="{B180C796-F71C-4821-A734-144D1396FF5F}">
      <dsp:nvSpPr>
        <dsp:cNvPr id="0" name=""/>
        <dsp:cNvSpPr/>
      </dsp:nvSpPr>
      <dsp:spPr>
        <a:xfrm>
          <a:off x="4937559" y="1357788"/>
          <a:ext cx="1645518" cy="2851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Garamond" panose="02020404030301010803" pitchFamily="18" charset="0"/>
            </a:rPr>
            <a:t>updates also need to be communicated with all employees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4937559" y="1357788"/>
        <a:ext cx="1645518" cy="2851356"/>
      </dsp:txXfrm>
    </dsp:sp>
    <dsp:sp modelId="{4A77BC38-6ED9-4802-8C09-6AE7C947F5A9}">
      <dsp:nvSpPr>
        <dsp:cNvPr id="0" name=""/>
        <dsp:cNvSpPr/>
      </dsp:nvSpPr>
      <dsp:spPr>
        <a:xfrm>
          <a:off x="6583077" y="1357788"/>
          <a:ext cx="1645518" cy="2851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Management is responsible for establishing controls regularly review the status of controls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6583077" y="1357788"/>
        <a:ext cx="1645518" cy="2851356"/>
      </dsp:txXfrm>
    </dsp:sp>
    <dsp:sp modelId="{3C292AB1-F20E-4748-8F86-C7AF7D5F70C8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26918-C891-4829-8CD8-18C708F12252}">
      <dsp:nvSpPr>
        <dsp:cNvPr id="0" name=""/>
        <dsp:cNvSpPr/>
      </dsp:nvSpPr>
      <dsp:spPr>
        <a:xfrm rot="16200000">
          <a:off x="-1276295" y="1881457"/>
          <a:ext cx="3530251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33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People Support</a:t>
          </a:r>
          <a:endParaRPr lang="en-US" sz="2700" kern="1200" dirty="0"/>
        </a:p>
      </dsp:txBody>
      <dsp:txXfrm>
        <a:off x="-1276295" y="1881457"/>
        <a:ext cx="3530251" cy="978270"/>
      </dsp:txXfrm>
    </dsp:sp>
    <dsp:sp modelId="{0A69EAB5-6D1C-4FBC-B17B-1EE6C7A356C1}">
      <dsp:nvSpPr>
        <dsp:cNvPr id="0" name=""/>
        <dsp:cNvSpPr/>
      </dsp:nvSpPr>
      <dsp:spPr>
        <a:xfrm>
          <a:off x="442019" y="293286"/>
          <a:ext cx="2358248" cy="40609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33933" rIns="128016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Senior Management Support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Department Heads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HR, Legal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Information Security Office Post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Documented</a:t>
          </a:r>
          <a:endParaRPr lang="en-US" sz="1800" kern="1200" dirty="0"/>
        </a:p>
      </dsp:txBody>
      <dsp:txXfrm>
        <a:off x="442019" y="293286"/>
        <a:ext cx="2358248" cy="4060918"/>
      </dsp:txXfrm>
    </dsp:sp>
    <dsp:sp modelId="{B61799C7-BBE3-4D9B-B74D-6CA06821260C}">
      <dsp:nvSpPr>
        <dsp:cNvPr id="0" name=""/>
        <dsp:cNvSpPr/>
      </dsp:nvSpPr>
      <dsp:spPr>
        <a:xfrm>
          <a:off x="299513" y="58824"/>
          <a:ext cx="757266" cy="75726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133F7-F267-478F-83CE-A5ADD616DA5A}">
      <dsp:nvSpPr>
        <dsp:cNvPr id="0" name=""/>
        <dsp:cNvSpPr/>
      </dsp:nvSpPr>
      <dsp:spPr>
        <a:xfrm rot="16200000">
          <a:off x="1712749" y="2134429"/>
          <a:ext cx="3530251" cy="37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33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Facilty</a:t>
          </a:r>
          <a:r>
            <a:rPr lang="en-US" sz="2700" kern="1200" dirty="0" smtClean="0"/>
            <a:t> Support	</a:t>
          </a:r>
          <a:endParaRPr lang="en-US" sz="2700" kern="1200" dirty="0"/>
        </a:p>
      </dsp:txBody>
      <dsp:txXfrm>
        <a:off x="1712749" y="2134429"/>
        <a:ext cx="3530251" cy="378633"/>
      </dsp:txXfrm>
    </dsp:sp>
    <dsp:sp modelId="{C651150E-58EC-4EB2-9E8C-99D05A22F265}">
      <dsp:nvSpPr>
        <dsp:cNvPr id="0" name=""/>
        <dsp:cNvSpPr/>
      </dsp:nvSpPr>
      <dsp:spPr>
        <a:xfrm>
          <a:off x="3667191" y="180354"/>
          <a:ext cx="1885995" cy="42867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33393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Tools are in place for implementation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Eg</a:t>
          </a:r>
          <a:r>
            <a:rPr lang="en-US" sz="1400" kern="1200" dirty="0" smtClean="0"/>
            <a:t>., network Monitoring tools enabled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Practical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BackUp</a:t>
          </a:r>
          <a:r>
            <a:rPr lang="en-US" sz="1400" kern="1200" dirty="0" smtClean="0"/>
            <a:t> Policy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Security Incident Response List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Awareness, Signed Agreement through HR</a:t>
          </a:r>
          <a:endParaRPr lang="en-US" sz="1400" kern="1200" dirty="0"/>
        </a:p>
      </dsp:txBody>
      <dsp:txXfrm>
        <a:off x="3667191" y="180354"/>
        <a:ext cx="1885995" cy="4286783"/>
      </dsp:txXfrm>
    </dsp:sp>
    <dsp:sp modelId="{46EC9EF2-C516-4635-87B5-001080C86CC1}">
      <dsp:nvSpPr>
        <dsp:cNvPr id="0" name=""/>
        <dsp:cNvSpPr/>
      </dsp:nvSpPr>
      <dsp:spPr>
        <a:xfrm>
          <a:off x="3288558" y="58824"/>
          <a:ext cx="757266" cy="75726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70159-CB6E-4634-8281-50858DF8B39E}">
      <dsp:nvSpPr>
        <dsp:cNvPr id="0" name=""/>
        <dsp:cNvSpPr/>
      </dsp:nvSpPr>
      <dsp:spPr>
        <a:xfrm rot="16200000">
          <a:off x="4465668" y="2134429"/>
          <a:ext cx="3530251" cy="37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3933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Auditing		</a:t>
          </a:r>
          <a:endParaRPr lang="en-US" sz="2700" kern="1200" dirty="0"/>
        </a:p>
      </dsp:txBody>
      <dsp:txXfrm>
        <a:off x="4465668" y="2134429"/>
        <a:ext cx="3530251" cy="378633"/>
      </dsp:txXfrm>
    </dsp:sp>
    <dsp:sp modelId="{B8C19342-43F7-4209-B93E-70098ECFDB6E}">
      <dsp:nvSpPr>
        <dsp:cNvPr id="0" name=""/>
        <dsp:cNvSpPr/>
      </dsp:nvSpPr>
      <dsp:spPr>
        <a:xfrm>
          <a:off x="6420110" y="308237"/>
          <a:ext cx="1885995" cy="40310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33933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3months to 1 year period, regularly audited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Policy followed and appropriate still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Any revisions -- documented</a:t>
          </a:r>
          <a:endParaRPr lang="en-US" sz="1600" kern="1200" dirty="0"/>
        </a:p>
      </dsp:txBody>
      <dsp:txXfrm>
        <a:off x="6420110" y="308237"/>
        <a:ext cx="1885995" cy="4031017"/>
      </dsp:txXfrm>
    </dsp:sp>
    <dsp:sp modelId="{14CF9A9A-3D18-4F24-A1D1-04C174545783}">
      <dsp:nvSpPr>
        <dsp:cNvPr id="0" name=""/>
        <dsp:cNvSpPr/>
      </dsp:nvSpPr>
      <dsp:spPr>
        <a:xfrm>
          <a:off x="6041477" y="58824"/>
          <a:ext cx="757266" cy="75726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77928-C050-4607-A05E-DAED2B4C5192}">
      <dsp:nvSpPr>
        <dsp:cNvPr id="0" name=""/>
        <dsp:cNvSpPr/>
      </dsp:nvSpPr>
      <dsp:spPr>
        <a:xfrm>
          <a:off x="2405728" y="550748"/>
          <a:ext cx="3482283" cy="3482283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56285-F1FB-4B27-8C7A-4ABC6D75FA04}">
      <dsp:nvSpPr>
        <dsp:cNvPr id="0" name=""/>
        <dsp:cNvSpPr/>
      </dsp:nvSpPr>
      <dsp:spPr>
        <a:xfrm>
          <a:off x="2405728" y="550748"/>
          <a:ext cx="3482283" cy="3482283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F255D-55A7-427D-984E-ABB061DACF02}">
      <dsp:nvSpPr>
        <dsp:cNvPr id="0" name=""/>
        <dsp:cNvSpPr/>
      </dsp:nvSpPr>
      <dsp:spPr>
        <a:xfrm>
          <a:off x="2405728" y="550748"/>
          <a:ext cx="3482283" cy="3482283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4BFC-F29C-4EE8-A04E-D1CF537563C7}">
      <dsp:nvSpPr>
        <dsp:cNvPr id="0" name=""/>
        <dsp:cNvSpPr/>
      </dsp:nvSpPr>
      <dsp:spPr>
        <a:xfrm>
          <a:off x="2405728" y="550748"/>
          <a:ext cx="3482283" cy="3482283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61F6-89B7-4856-A4CC-594E77FECB6D}">
      <dsp:nvSpPr>
        <dsp:cNvPr id="0" name=""/>
        <dsp:cNvSpPr/>
      </dsp:nvSpPr>
      <dsp:spPr>
        <a:xfrm>
          <a:off x="3345207" y="1490227"/>
          <a:ext cx="1603325" cy="1603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Resource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3580009" y="1725029"/>
        <a:ext cx="1133721" cy="1133721"/>
      </dsp:txXfrm>
    </dsp:sp>
    <dsp:sp modelId="{4D5E1C50-BC8B-4C89-9880-BACC81827D80}">
      <dsp:nvSpPr>
        <dsp:cNvPr id="0" name=""/>
        <dsp:cNvSpPr/>
      </dsp:nvSpPr>
      <dsp:spPr>
        <a:xfrm>
          <a:off x="3493137" y="-61829"/>
          <a:ext cx="1307466" cy="13059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Applications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3684611" y="129425"/>
        <a:ext cx="924518" cy="923455"/>
      </dsp:txXfrm>
    </dsp:sp>
    <dsp:sp modelId="{1502B507-B83F-4954-BEF7-53C13AFC0568}">
      <dsp:nvSpPr>
        <dsp:cNvPr id="0" name=""/>
        <dsp:cNvSpPr/>
      </dsp:nvSpPr>
      <dsp:spPr>
        <a:xfrm>
          <a:off x="5109941" y="1614570"/>
          <a:ext cx="1475333" cy="13546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Information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5325999" y="1812952"/>
        <a:ext cx="1043217" cy="957874"/>
      </dsp:txXfrm>
    </dsp:sp>
    <dsp:sp modelId="{A4E74CFC-4154-401E-8CA2-2FE3EA34C4CF}">
      <dsp:nvSpPr>
        <dsp:cNvPr id="0" name=""/>
        <dsp:cNvSpPr/>
      </dsp:nvSpPr>
      <dsp:spPr>
        <a:xfrm>
          <a:off x="3416942" y="3397462"/>
          <a:ext cx="1459856" cy="11903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Infrastructure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3630733" y="3571782"/>
        <a:ext cx="1032274" cy="841689"/>
      </dsp:txXfrm>
    </dsp:sp>
    <dsp:sp modelId="{399933CC-0ED2-4674-B9D3-D209CF191478}">
      <dsp:nvSpPr>
        <dsp:cNvPr id="0" name=""/>
        <dsp:cNvSpPr/>
      </dsp:nvSpPr>
      <dsp:spPr>
        <a:xfrm>
          <a:off x="1644324" y="1538370"/>
          <a:ext cx="1603615" cy="1507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People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1879168" y="1759071"/>
        <a:ext cx="1133927" cy="1065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061D-F503-4293-95A7-FD29FC774562}">
      <dsp:nvSpPr>
        <dsp:cNvPr id="0" name=""/>
        <dsp:cNvSpPr/>
      </dsp:nvSpPr>
      <dsp:spPr>
        <a:xfrm>
          <a:off x="2338455" y="520016"/>
          <a:ext cx="3725867" cy="372586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7928-C050-4607-A05E-DAED2B4C5192}">
      <dsp:nvSpPr>
        <dsp:cNvPr id="0" name=""/>
        <dsp:cNvSpPr/>
      </dsp:nvSpPr>
      <dsp:spPr>
        <a:xfrm>
          <a:off x="2338455" y="520016"/>
          <a:ext cx="3725867" cy="372586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56285-F1FB-4B27-8C7A-4ABC6D75FA04}">
      <dsp:nvSpPr>
        <dsp:cNvPr id="0" name=""/>
        <dsp:cNvSpPr/>
      </dsp:nvSpPr>
      <dsp:spPr>
        <a:xfrm>
          <a:off x="2338455" y="520016"/>
          <a:ext cx="3725867" cy="372586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F255D-55A7-427D-984E-ABB061DACF02}">
      <dsp:nvSpPr>
        <dsp:cNvPr id="0" name=""/>
        <dsp:cNvSpPr/>
      </dsp:nvSpPr>
      <dsp:spPr>
        <a:xfrm>
          <a:off x="2338455" y="520016"/>
          <a:ext cx="3725867" cy="372586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4BFC-F29C-4EE8-A04E-D1CF537563C7}">
      <dsp:nvSpPr>
        <dsp:cNvPr id="0" name=""/>
        <dsp:cNvSpPr/>
      </dsp:nvSpPr>
      <dsp:spPr>
        <a:xfrm>
          <a:off x="2338455" y="520016"/>
          <a:ext cx="3725867" cy="372586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61F6-89B7-4856-A4CC-594E77FECB6D}">
      <dsp:nvSpPr>
        <dsp:cNvPr id="0" name=""/>
        <dsp:cNvSpPr/>
      </dsp:nvSpPr>
      <dsp:spPr>
        <a:xfrm>
          <a:off x="3343469" y="1525030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Service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3594748" y="1776309"/>
        <a:ext cx="1213281" cy="1213281"/>
      </dsp:txXfrm>
    </dsp:sp>
    <dsp:sp modelId="{4D5E1C50-BC8B-4C89-9880-BACC81827D80}">
      <dsp:nvSpPr>
        <dsp:cNvPr id="0" name=""/>
        <dsp:cNvSpPr/>
      </dsp:nvSpPr>
      <dsp:spPr>
        <a:xfrm>
          <a:off x="3501779" y="-135549"/>
          <a:ext cx="1399219" cy="13976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Strategy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3706690" y="69126"/>
        <a:ext cx="989397" cy="988259"/>
      </dsp:txXfrm>
    </dsp:sp>
    <dsp:sp modelId="{1502B507-B83F-4954-BEF7-53C13AFC0568}">
      <dsp:nvSpPr>
        <dsp:cNvPr id="0" name=""/>
        <dsp:cNvSpPr/>
      </dsp:nvSpPr>
      <dsp:spPr>
        <a:xfrm>
          <a:off x="5142588" y="1095783"/>
          <a:ext cx="1578865" cy="1449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Design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5373807" y="1308087"/>
        <a:ext cx="1116427" cy="1025092"/>
      </dsp:txXfrm>
    </dsp:sp>
    <dsp:sp modelId="{A4E74CFC-4154-401E-8CA2-2FE3EA34C4CF}">
      <dsp:nvSpPr>
        <dsp:cNvPr id="0" name=""/>
        <dsp:cNvSpPr/>
      </dsp:nvSpPr>
      <dsp:spPr>
        <a:xfrm>
          <a:off x="4293557" y="3092675"/>
          <a:ext cx="1954842" cy="15248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Transition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4579837" y="3315988"/>
        <a:ext cx="1382282" cy="1078250"/>
      </dsp:txXfrm>
    </dsp:sp>
    <dsp:sp modelId="{399933CC-0ED2-4674-B9D3-D209CF191478}">
      <dsp:nvSpPr>
        <dsp:cNvPr id="0" name=""/>
        <dsp:cNvSpPr/>
      </dsp:nvSpPr>
      <dsp:spPr>
        <a:xfrm>
          <a:off x="2273724" y="3048715"/>
          <a:ext cx="1716150" cy="16127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Operation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2525048" y="3284904"/>
        <a:ext cx="1213502" cy="1140418"/>
      </dsp:txXfrm>
    </dsp:sp>
    <dsp:sp modelId="{058D2EC4-938A-4E93-953F-B5BB0FFF6F38}">
      <dsp:nvSpPr>
        <dsp:cNvPr id="0" name=""/>
        <dsp:cNvSpPr/>
      </dsp:nvSpPr>
      <dsp:spPr>
        <a:xfrm>
          <a:off x="1508145" y="1111481"/>
          <a:ext cx="1925223" cy="141830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Continuous Improvement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1790087" y="1319187"/>
        <a:ext cx="1361339" cy="100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FE7C-5BA9-4198-83F0-514AC158B7E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D253-7BE6-49D2-B183-C05FE111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AD253-7BE6-49D2-B183-C05FE111E4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s.org/securityresourc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idE3iEX2a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idE3iEX2a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kqh9q3Jwg" TargetMode="External"/><Relationship Id="rId2" Type="http://schemas.openxmlformats.org/officeDocument/2006/relationships/hyperlink" Target="https://www.youtube.com/watch?v=accatUbftx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Zq5ZHIPs3T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s://www.youtube.com/watch?v=J9K5BF_3y5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Unit -3</a:t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Information Security Policies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Dr.S.Geetha</a:t>
            </a:r>
            <a:endParaRPr lang="en-US" dirty="0" smtClean="0"/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School of Computer Science &amp; Engineering</a:t>
            </a:r>
          </a:p>
          <a:p>
            <a:r>
              <a:rPr lang="en-US" dirty="0" smtClean="0"/>
              <a:t>VIT University, Chennai Campus</a:t>
            </a:r>
          </a:p>
          <a:p>
            <a:r>
              <a:rPr lang="en-US" dirty="0" smtClean="0"/>
              <a:t>geetha.s@vit.ac.in</a:t>
            </a:r>
            <a:endParaRPr lang="en-US" dirty="0"/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CSE3501 Information Security Analysis and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Security Policies -- Practice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9547180"/>
              </p:ext>
            </p:extLst>
          </p:nvPr>
        </p:nvGraphicFramePr>
        <p:xfrm>
          <a:off x="1371600" y="685800"/>
          <a:ext cx="72390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6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Points to keep in Mind while designing Sec Policies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43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 Sample Security Policy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553200" cy="557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8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Garamond" panose="02020404030301010803" pitchFamily="18" charset="0"/>
              </a:rPr>
              <a:t>Acceptable Usage Policy (AUP) is the policy that one should adhere to while accessing </a:t>
            </a:r>
            <a:r>
              <a:rPr lang="en-US" sz="2400" dirty="0" smtClean="0">
                <a:latin typeface="Garamond" panose="02020404030301010803" pitchFamily="18" charset="0"/>
              </a:rPr>
              <a:t>the network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Some </a:t>
            </a:r>
            <a:r>
              <a:rPr lang="en-US" sz="2400" dirty="0">
                <a:latin typeface="Garamond" panose="02020404030301010803" pitchFamily="18" charset="0"/>
              </a:rPr>
              <a:t>of the assets that this policy covers are mobile, wireless, desktop, laptop </a:t>
            </a:r>
            <a:r>
              <a:rPr lang="en-US" sz="2400" dirty="0" smtClean="0">
                <a:latin typeface="Garamond" panose="02020404030301010803" pitchFamily="18" charset="0"/>
              </a:rPr>
              <a:t>and tablet </a:t>
            </a:r>
            <a:r>
              <a:rPr lang="en-US" sz="2400" dirty="0">
                <a:latin typeface="Garamond" panose="02020404030301010803" pitchFamily="18" charset="0"/>
              </a:rPr>
              <a:t>computers, email, servers, internet etc.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For </a:t>
            </a:r>
            <a:r>
              <a:rPr lang="en-US" sz="2400" dirty="0">
                <a:latin typeface="Garamond" panose="02020404030301010803" pitchFamily="18" charset="0"/>
              </a:rPr>
              <a:t>each asset, we need to look at how we </a:t>
            </a:r>
            <a:r>
              <a:rPr lang="en-US" sz="2400" dirty="0" smtClean="0">
                <a:latin typeface="Garamond" panose="02020404030301010803" pitchFamily="18" charset="0"/>
              </a:rPr>
              <a:t>can protect </a:t>
            </a:r>
            <a:r>
              <a:rPr lang="en-US" sz="2400" dirty="0">
                <a:latin typeface="Garamond" panose="02020404030301010803" pitchFamily="18" charset="0"/>
              </a:rPr>
              <a:t>it, manage it, </a:t>
            </a:r>
            <a:r>
              <a:rPr lang="en-US" sz="2400" dirty="0" err="1">
                <a:latin typeface="Garamond" panose="02020404030301010803" pitchFamily="18" charset="0"/>
              </a:rPr>
              <a:t>authorised</a:t>
            </a:r>
            <a:r>
              <a:rPr lang="en-US" sz="2400" dirty="0">
                <a:latin typeface="Garamond" panose="02020404030301010803" pitchFamily="18" charset="0"/>
              </a:rPr>
              <a:t> persons to use and administer the asset, accepted methods </a:t>
            </a:r>
            <a:r>
              <a:rPr lang="en-US" sz="2400" dirty="0" smtClean="0">
                <a:latin typeface="Garamond" panose="02020404030301010803" pitchFamily="18" charset="0"/>
              </a:rPr>
              <a:t>of communication </a:t>
            </a:r>
            <a:r>
              <a:rPr lang="en-US" sz="2400" dirty="0">
                <a:latin typeface="Garamond" panose="02020404030301010803" pitchFamily="18" charset="0"/>
              </a:rPr>
              <a:t>in these assets etc.</a:t>
            </a: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A template for AUP is published in SANS </a:t>
            </a:r>
            <a:r>
              <a:rPr lang="en-US" sz="2400" dirty="0">
                <a:latin typeface="Garamond" panose="02020404030301010803" pitchFamily="18" charset="0"/>
                <a:hlinkClick r:id="rId2"/>
              </a:rPr>
              <a:t>http://www.sans.org/securityresources</a:t>
            </a:r>
            <a:r>
              <a:rPr lang="en-US" sz="24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400" dirty="0" smtClean="0">
                <a:latin typeface="Garamond" panose="02020404030301010803" pitchFamily="18" charset="0"/>
              </a:rPr>
              <a:t> policies/Acceptable_Use_Policy.pdf </a:t>
            </a:r>
            <a:r>
              <a:rPr lang="en-US" sz="2400" dirty="0">
                <a:latin typeface="Garamond" panose="02020404030301010803" pitchFamily="18" charset="0"/>
              </a:rPr>
              <a:t>and a security analyst will get an idea of how </a:t>
            </a:r>
            <a:r>
              <a:rPr lang="en-US" sz="2400" dirty="0" smtClean="0">
                <a:latin typeface="Garamond" panose="02020404030301010803" pitchFamily="18" charset="0"/>
              </a:rPr>
              <a:t>an AUP </a:t>
            </a:r>
            <a:r>
              <a:rPr lang="en-US" sz="2400" dirty="0">
                <a:latin typeface="Garamond" panose="02020404030301010803" pitchFamily="18" charset="0"/>
              </a:rPr>
              <a:t>actually looks.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Some </a:t>
            </a:r>
            <a:r>
              <a:rPr lang="en-US" sz="2400" dirty="0">
                <a:latin typeface="Garamond" panose="02020404030301010803" pitchFamily="18" charset="0"/>
              </a:rPr>
              <a:t>of the regulatory compliances mandate that a user should accept </a:t>
            </a:r>
            <a:r>
              <a:rPr lang="en-US" sz="2400" dirty="0" smtClean="0">
                <a:latin typeface="Garamond" panose="02020404030301010803" pitchFamily="18" charset="0"/>
              </a:rPr>
              <a:t>the AUP </a:t>
            </a:r>
            <a:r>
              <a:rPr lang="en-US" sz="2400" dirty="0">
                <a:latin typeface="Garamond" panose="02020404030301010803" pitchFamily="18" charset="0"/>
              </a:rPr>
              <a:t>before getting access to network devices. Implementing these controls makes </a:t>
            </a:r>
            <a:r>
              <a:rPr lang="en-US" sz="2400" dirty="0" smtClean="0">
                <a:latin typeface="Garamond" panose="02020404030301010803" pitchFamily="18" charset="0"/>
              </a:rPr>
              <a:t>the organization </a:t>
            </a:r>
            <a:r>
              <a:rPr lang="en-US" sz="2400" dirty="0">
                <a:latin typeface="Garamond" panose="02020404030301010803" pitchFamily="18" charset="0"/>
              </a:rPr>
              <a:t>a bit more risk free, even though it is very costly.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Acceptable Usage Policy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PCI Data Security Standard (PCIDSS)</a:t>
            </a: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Health Insurance Portability and Accountability Act (HIPAA)</a:t>
            </a: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Sarbanes-Oxley Act (SOX)</a:t>
            </a: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ISO family of security standards</a:t>
            </a: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The </a:t>
            </a:r>
            <a:r>
              <a:rPr lang="en-US" sz="2800" dirty="0">
                <a:latin typeface="Garamond" panose="02020404030301010803" pitchFamily="18" charset="0"/>
              </a:rPr>
              <a:t>Graham-Leach-Bliley Act (GLBA)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Some of the laws, regulation and standards used for policy definition include:</a:t>
            </a: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A policy should contain: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Overview – background information of what issue the policy addresses.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Purpose – why the policy is created.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Scope – what areas this policy covers.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Targeted audience – whom the policy is applicable for.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Policy – a detailed description of the policy.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Definitions – a brief introduction of the technical jargon used in the policy.</a:t>
            </a: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• Version – number to control the changes made to the document.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Key Elements of Security Policy</a:t>
            </a: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should be no longer than absolutely necessary. Some believe that policies are </a:t>
            </a:r>
            <a:r>
              <a:rPr lang="en-US" sz="2000" dirty="0" smtClean="0"/>
              <a:t>more impressive </a:t>
            </a:r>
            <a:r>
              <a:rPr lang="en-US" sz="2000" dirty="0"/>
              <a:t>when they fill enormous binders or contain hundreds or even thousands of policies. </a:t>
            </a:r>
            <a:r>
              <a:rPr lang="en-US" sz="2000" dirty="0" smtClean="0"/>
              <a:t>These types </a:t>
            </a:r>
            <a:r>
              <a:rPr lang="en-US" sz="2000" dirty="0"/>
              <a:t>of policies overwhelm you with data, and are frequently advertised on the internet. But </a:t>
            </a:r>
            <a:r>
              <a:rPr lang="en-US" sz="2000" b="1" u="sng" dirty="0" smtClean="0"/>
              <a:t>quantity does </a:t>
            </a:r>
            <a:r>
              <a:rPr lang="en-US" sz="2000" b="1" u="sng" dirty="0"/>
              <a:t>not equal quality</a:t>
            </a:r>
            <a:r>
              <a:rPr lang="en-US" sz="2000" dirty="0"/>
              <a:t>, and it is the sheer amount of information in those policies that makes </a:t>
            </a:r>
            <a:r>
              <a:rPr lang="en-US" sz="2000" dirty="0" smtClean="0"/>
              <a:t>them useless</a:t>
            </a:r>
            <a:r>
              <a:rPr lang="en-US" sz="2000" dirty="0"/>
              <a:t>. Brevity is of utmost importance.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should be written in “</a:t>
            </a:r>
            <a:r>
              <a:rPr lang="en-US" sz="2000" b="1" u="sng" dirty="0"/>
              <a:t>plain English</a:t>
            </a:r>
            <a:r>
              <a:rPr lang="en-US" sz="2000" dirty="0"/>
              <a:t>.” While, by nature, technical topics will </a:t>
            </a:r>
            <a:r>
              <a:rPr lang="en-US" sz="2000" dirty="0" smtClean="0"/>
              <a:t>be covered</a:t>
            </a:r>
            <a:r>
              <a:rPr lang="en-US" sz="2000" dirty="0"/>
              <a:t>, it is important that the policy </a:t>
            </a:r>
            <a:r>
              <a:rPr lang="en-US" sz="2000" b="1" u="sng" dirty="0"/>
              <a:t>be clear </a:t>
            </a:r>
            <a:r>
              <a:rPr lang="en-US" sz="2000" dirty="0"/>
              <a:t>and </a:t>
            </a:r>
            <a:r>
              <a:rPr lang="en-US" sz="2000" b="1" u="sng" dirty="0"/>
              <a:t>understood </a:t>
            </a:r>
            <a:r>
              <a:rPr lang="en-US" sz="2000" dirty="0"/>
              <a:t>by the target audience for </a:t>
            </a:r>
            <a:r>
              <a:rPr lang="en-US" sz="2000" dirty="0" smtClean="0"/>
              <a:t>that particular </a:t>
            </a:r>
            <a:r>
              <a:rPr lang="en-US" sz="2000" dirty="0"/>
              <a:t>policy. There is never room for “consultant speak” in a security policy. If there is a doubt</a:t>
            </a:r>
            <a:r>
              <a:rPr lang="en-US" sz="2000" dirty="0" smtClean="0"/>
              <a:t>, the </a:t>
            </a:r>
            <a:r>
              <a:rPr lang="en-US" sz="2000" dirty="0"/>
              <a:t>policy should be written so that more people can understand it rather than fewer. </a:t>
            </a:r>
            <a:r>
              <a:rPr lang="en-US" sz="2000" b="1" u="sng" dirty="0"/>
              <a:t>Clarity </a:t>
            </a:r>
            <a:r>
              <a:rPr lang="en-US" sz="2000" dirty="0"/>
              <a:t>must </a:t>
            </a:r>
            <a:r>
              <a:rPr lang="en-US" sz="2000" dirty="0" smtClean="0"/>
              <a:t>be a </a:t>
            </a:r>
            <a:r>
              <a:rPr lang="en-US" sz="2000" dirty="0"/>
              <a:t>priority in security policies so that a policy isn’t misunderstood during a crisis or </a:t>
            </a:r>
            <a:r>
              <a:rPr lang="en-US" sz="2000" dirty="0" smtClean="0"/>
              <a:t>otherwise misapplied</a:t>
            </a:r>
            <a:r>
              <a:rPr lang="en-US" sz="2000" dirty="0"/>
              <a:t>, which could lead to a critical vulnerability.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Policy Content Design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must be </a:t>
            </a:r>
            <a:r>
              <a:rPr lang="en-US" sz="2000" b="1" u="sng" dirty="0"/>
              <a:t>consistent with applicable laws and regulations.</a:t>
            </a:r>
            <a:r>
              <a:rPr lang="en-US" sz="2000" dirty="0"/>
              <a:t> In some countries </a:t>
            </a:r>
            <a:r>
              <a:rPr lang="en-US" sz="2000" dirty="0" smtClean="0"/>
              <a:t>there are </a:t>
            </a:r>
            <a:r>
              <a:rPr lang="en-US" sz="2000" dirty="0"/>
              <a:t>laws that apply to a company’s security practices, such as those covering the use of </a:t>
            </a:r>
            <a:r>
              <a:rPr lang="en-US" sz="2000" dirty="0" smtClean="0"/>
              <a:t>encryption. Some </a:t>
            </a:r>
            <a:r>
              <a:rPr lang="en-US" sz="2000" dirty="0"/>
              <a:t>states have specific disclosure laws or regulations governing the protection of citizens’ </a:t>
            </a:r>
            <a:r>
              <a:rPr lang="en-US" sz="2000" dirty="0" smtClean="0"/>
              <a:t>personal information</a:t>
            </a:r>
            <a:r>
              <a:rPr lang="en-US" sz="2000" dirty="0"/>
              <a:t>, and some industries have regulations governing security policies. It is recommended </a:t>
            </a:r>
            <a:r>
              <a:rPr lang="en-US" sz="2000" dirty="0" smtClean="0"/>
              <a:t>that you </a:t>
            </a:r>
            <a:r>
              <a:rPr lang="en-US" sz="2000" dirty="0"/>
              <a:t>research and become familiar with any regulations or standards that </a:t>
            </a:r>
            <a:r>
              <a:rPr lang="en-US" sz="2000" dirty="0" smtClean="0"/>
              <a:t> apply </a:t>
            </a:r>
            <a:r>
              <a:rPr lang="en-US" sz="2000" dirty="0"/>
              <a:t>to your </a:t>
            </a:r>
            <a:r>
              <a:rPr lang="en-US" sz="2000" dirty="0" smtClean="0"/>
              <a:t>company’s security </a:t>
            </a:r>
            <a:r>
              <a:rPr lang="en-US" sz="2000" dirty="0"/>
              <a:t>controls.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should be </a:t>
            </a:r>
            <a:r>
              <a:rPr lang="en-US" sz="2000" b="1" u="sng" dirty="0"/>
              <a:t>reasonable</a:t>
            </a:r>
            <a:r>
              <a:rPr lang="en-US" sz="2000" dirty="0"/>
              <a:t>. The point of this process is to create a policy that you </a:t>
            </a:r>
            <a:r>
              <a:rPr lang="en-US" sz="2000" dirty="0" smtClean="0"/>
              <a:t>can actually </a:t>
            </a:r>
            <a:r>
              <a:rPr lang="en-US" sz="2000" dirty="0"/>
              <a:t>use rather than one that makes your company secure on paper but is impossible </a:t>
            </a:r>
            <a:r>
              <a:rPr lang="en-US" sz="2000" dirty="0" smtClean="0"/>
              <a:t>to implement</a:t>
            </a:r>
            <a:r>
              <a:rPr lang="en-US" sz="2000" dirty="0"/>
              <a:t>. Keep in mind that the more secure a policy is, the </a:t>
            </a:r>
            <a:r>
              <a:rPr lang="en-US" sz="2000" b="1" u="sng" dirty="0"/>
              <a:t>greater the burden </a:t>
            </a:r>
            <a:r>
              <a:rPr lang="en-US" sz="2000" dirty="0"/>
              <a:t>it places on </a:t>
            </a:r>
            <a:r>
              <a:rPr lang="en-US" sz="2000" dirty="0" smtClean="0"/>
              <a:t>your users </a:t>
            </a:r>
            <a:r>
              <a:rPr lang="en-US" sz="2000" dirty="0"/>
              <a:t>and IT staff to comply with. Find a middle ground in the </a:t>
            </a:r>
            <a:r>
              <a:rPr lang="en-US" sz="2000" b="1" u="sng" dirty="0"/>
              <a:t>balance </a:t>
            </a:r>
            <a:r>
              <a:rPr lang="en-US" sz="2000" dirty="0"/>
              <a:t>between </a:t>
            </a:r>
            <a:r>
              <a:rPr lang="en-US" sz="2000" b="1" u="sng" dirty="0"/>
              <a:t>security and </a:t>
            </a:r>
            <a:r>
              <a:rPr lang="en-US" sz="2000" b="1" u="sng" dirty="0" smtClean="0"/>
              <a:t>usability </a:t>
            </a:r>
            <a:r>
              <a:rPr lang="en-US" sz="2000" dirty="0" smtClean="0"/>
              <a:t>that </a:t>
            </a:r>
            <a:r>
              <a:rPr lang="en-US" sz="2000" dirty="0"/>
              <a:t>will work for you</a:t>
            </a:r>
            <a:r>
              <a:rPr lang="en-US" sz="2000" dirty="0" smtClean="0"/>
              <a:t>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Policy Content Design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must be </a:t>
            </a:r>
            <a:r>
              <a:rPr lang="en-US" sz="2000" b="1" u="sng" dirty="0"/>
              <a:t>enforceable</a:t>
            </a:r>
            <a:r>
              <a:rPr lang="en-US" sz="2000" dirty="0"/>
              <a:t>. A policy should clearly state which </a:t>
            </a:r>
            <a:r>
              <a:rPr lang="en-US" sz="2000" dirty="0" smtClean="0"/>
              <a:t> actions </a:t>
            </a:r>
            <a:r>
              <a:rPr lang="en-US" sz="2000" dirty="0"/>
              <a:t>are </a:t>
            </a:r>
            <a:r>
              <a:rPr lang="en-US" sz="2000" b="1" u="sng" dirty="0"/>
              <a:t>permitted </a:t>
            </a:r>
            <a:r>
              <a:rPr lang="en-US" sz="2000" dirty="0" smtClean="0"/>
              <a:t>and which </a:t>
            </a:r>
            <a:r>
              <a:rPr lang="en-US" sz="2000" dirty="0"/>
              <a:t>of those are </a:t>
            </a:r>
            <a:r>
              <a:rPr lang="en-US" sz="2000" b="1" u="sng" dirty="0"/>
              <a:t>in violation </a:t>
            </a:r>
            <a:r>
              <a:rPr lang="en-US" sz="2000" dirty="0"/>
              <a:t>of the policy. Further, the policy should spell out enforcement </a:t>
            </a:r>
            <a:r>
              <a:rPr lang="en-US" sz="2000" dirty="0" smtClean="0"/>
              <a:t>options when </a:t>
            </a:r>
            <a:r>
              <a:rPr lang="en-US" sz="2000" dirty="0"/>
              <a:t>non-compliance or violations are discovered, and must be consistent with applicable laws. </a:t>
            </a:r>
            <a:r>
              <a:rPr lang="en-US" sz="2000" dirty="0" smtClean="0"/>
              <a:t>A security </a:t>
            </a:r>
            <a:r>
              <a:rPr lang="en-US" sz="2000" dirty="0"/>
              <a:t>policy can be formatted to be consistent with your company’s internal documentation</a:t>
            </a:r>
            <a:r>
              <a:rPr lang="en-US" sz="2000" dirty="0" smtClean="0"/>
              <a:t>, however </a:t>
            </a:r>
            <a:r>
              <a:rPr lang="en-US" sz="2000" dirty="0"/>
              <a:t>certain information should be placed on each page of the policy. At a minimum, </a:t>
            </a:r>
            <a:r>
              <a:rPr lang="en-US" sz="2000" dirty="0" smtClean="0"/>
              <a:t>this information </a:t>
            </a:r>
            <a:r>
              <a:rPr lang="en-US" sz="2000" dirty="0"/>
              <a:t>should include: policy name, creation date, target audience </a:t>
            </a:r>
            <a:r>
              <a:rPr lang="en-US" sz="2000" dirty="0" smtClean="0"/>
              <a:t> and </a:t>
            </a:r>
            <a:r>
              <a:rPr lang="en-US" sz="2000" dirty="0"/>
              <a:t>a clear designation </a:t>
            </a:r>
            <a:r>
              <a:rPr lang="en-US" sz="2000" dirty="0" smtClean="0"/>
              <a:t>that the </a:t>
            </a:r>
            <a:r>
              <a:rPr lang="en-US" sz="2000" dirty="0"/>
              <a:t>policy is company confidential.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Policy Content Design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87094"/>
              </p:ext>
            </p:extLst>
          </p:nvPr>
        </p:nvGraphicFramePr>
        <p:xfrm>
          <a:off x="457200" y="762000"/>
          <a:ext cx="8305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Security Policy Implementation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Information Security Policies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Key Elements of a Security Policy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Security Standards, Guidelines and Framework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Laws, Regulations and Guidelines</a:t>
            </a:r>
          </a:p>
          <a:p>
            <a:pPr marL="0" indent="0">
              <a:buNone/>
            </a:pPr>
            <a:endParaRPr lang="en-US" sz="4000" dirty="0" smtClean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Outline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Security Governance Framework:</a:t>
            </a: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represent </a:t>
            </a:r>
            <a:r>
              <a:rPr lang="en-US" sz="2400" dirty="0">
                <a:latin typeface="Garamond" panose="02020404030301010803" pitchFamily="18" charset="0"/>
              </a:rPr>
              <a:t>solutions to the question of how to manage </a:t>
            </a:r>
            <a:r>
              <a:rPr lang="en-US" sz="2400" dirty="0" smtClean="0">
                <a:latin typeface="Garamond" panose="02020404030301010803" pitchFamily="18" charset="0"/>
              </a:rPr>
              <a:t>security effectively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manner in which a company builds a governance structure is a reflection of </a:t>
            </a:r>
            <a:r>
              <a:rPr lang="en-US" sz="2400" dirty="0" smtClean="0">
                <a:latin typeface="Garamond" panose="02020404030301010803" pitchFamily="18" charset="0"/>
              </a:rPr>
              <a:t>the organization </a:t>
            </a:r>
            <a:r>
              <a:rPr lang="en-US" sz="2400" dirty="0">
                <a:latin typeface="Garamond" panose="02020404030301010803" pitchFamily="18" charset="0"/>
              </a:rPr>
              <a:t>of the company and the laws and business environment in which it finds itself.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Auditing the </a:t>
            </a:r>
            <a:r>
              <a:rPr lang="en-US" sz="2400" dirty="0">
                <a:latin typeface="Garamond" panose="02020404030301010803" pitchFamily="18" charset="0"/>
              </a:rPr>
              <a:t>security governance practices of a company </a:t>
            </a:r>
            <a:r>
              <a:rPr lang="en-US" sz="2400" dirty="0" smtClean="0">
                <a:latin typeface="Garamond" panose="02020404030301010803" pitchFamily="18" charset="0"/>
              </a:rPr>
              <a:t>compared against such recognized </a:t>
            </a:r>
            <a:r>
              <a:rPr lang="en-US" sz="2400" dirty="0">
                <a:latin typeface="Garamond" panose="02020404030301010803" pitchFamily="18" charset="0"/>
              </a:rPr>
              <a:t>governance frameworks.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Helps  the auditor -- to identify </a:t>
            </a:r>
            <a:r>
              <a:rPr lang="en-US" sz="2400" dirty="0">
                <a:latin typeface="Garamond" panose="02020404030301010803" pitchFamily="18" charset="0"/>
              </a:rPr>
              <a:t>best practices in building a manageable, measurable and effective security </a:t>
            </a:r>
            <a:r>
              <a:rPr lang="en-US" sz="2400" dirty="0" smtClean="0">
                <a:latin typeface="Garamond" panose="02020404030301010803" pitchFamily="18" charset="0"/>
              </a:rPr>
              <a:t>governance program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Three </a:t>
            </a:r>
            <a:r>
              <a:rPr lang="en-US" sz="2400" dirty="0">
                <a:latin typeface="Garamond" panose="02020404030301010803" pitchFamily="18" charset="0"/>
              </a:rPr>
              <a:t>of the most frequently </a:t>
            </a:r>
            <a:r>
              <a:rPr lang="en-US" sz="2400" dirty="0" smtClean="0">
                <a:latin typeface="Garamond" panose="02020404030301010803" pitchFamily="18" charset="0"/>
              </a:rPr>
              <a:t>found frameworks,: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COSO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COBIT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ITIL</a:t>
            </a:r>
          </a:p>
          <a:p>
            <a:pPr marL="0" indent="0" algn="just"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Security Standards, Guidelines and Frameworks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internal accounting controls to monitor fraud and abuse and test them through </a:t>
            </a:r>
            <a:r>
              <a:rPr lang="en-US" sz="2800" dirty="0" smtClean="0"/>
              <a:t>compliance auditing</a:t>
            </a:r>
          </a:p>
          <a:p>
            <a:pPr algn="just"/>
            <a:r>
              <a:rPr lang="en-US" sz="2800" dirty="0"/>
              <a:t>Committee of Sponsoring Organizations of the Treadway Commission (COSO) was formed in </a:t>
            </a:r>
            <a:r>
              <a:rPr lang="en-US" sz="2800" dirty="0" smtClean="0"/>
              <a:t>1985</a:t>
            </a:r>
          </a:p>
          <a:p>
            <a:pPr algn="just"/>
            <a:r>
              <a:rPr lang="en-US" sz="2800" dirty="0" smtClean="0"/>
              <a:t>Few main concepts in COSO Framework:</a:t>
            </a:r>
          </a:p>
          <a:p>
            <a:pPr lvl="1" algn="just"/>
            <a:r>
              <a:rPr lang="en-US" sz="2000" dirty="0" smtClean="0"/>
              <a:t>Internal </a:t>
            </a:r>
            <a:r>
              <a:rPr lang="en-US" sz="2000" dirty="0"/>
              <a:t>control is a process and not a one-time activity.</a:t>
            </a:r>
          </a:p>
          <a:p>
            <a:pPr lvl="1" algn="just"/>
            <a:r>
              <a:rPr lang="en-US" sz="2000" dirty="0" smtClean="0"/>
              <a:t>Internal </a:t>
            </a:r>
            <a:r>
              <a:rPr lang="en-US" sz="2000" dirty="0"/>
              <a:t>control is affected by people; it must be adopted through the organization and is </a:t>
            </a:r>
            <a:r>
              <a:rPr lang="en-US" sz="2000" dirty="0" smtClean="0"/>
              <a:t>not simply </a:t>
            </a:r>
            <a:r>
              <a:rPr lang="en-US" sz="2000" dirty="0"/>
              <a:t>a policy document that gets filed away.</a:t>
            </a:r>
          </a:p>
          <a:p>
            <a:pPr lvl="1" algn="just"/>
            <a:r>
              <a:rPr lang="en-US" sz="2000" dirty="0" smtClean="0"/>
              <a:t>An </a:t>
            </a:r>
            <a:r>
              <a:rPr lang="en-US" sz="2000" dirty="0"/>
              <a:t>internal control can provide only reasonable assurance, not absolute assurance to </a:t>
            </a:r>
            <a:r>
              <a:rPr lang="en-US" sz="2000" dirty="0" smtClean="0"/>
              <a:t>the management </a:t>
            </a:r>
            <a:r>
              <a:rPr lang="en-US" sz="2000" dirty="0"/>
              <a:t>and board of a business. </a:t>
            </a:r>
            <a:r>
              <a:rPr lang="en-US" sz="2000" dirty="0" smtClean="0"/>
              <a:t>A </a:t>
            </a:r>
            <a:r>
              <a:rPr lang="en-US" sz="2000" dirty="0"/>
              <a:t>control cannot ensure success.</a:t>
            </a:r>
          </a:p>
          <a:p>
            <a:pPr lvl="1" algn="just"/>
            <a:r>
              <a:rPr lang="en-US" sz="2000" dirty="0" smtClean="0"/>
              <a:t>Internal </a:t>
            </a:r>
            <a:r>
              <a:rPr lang="en-US" sz="2000" dirty="0"/>
              <a:t>controls are designed for the achievement of business objectives.</a:t>
            </a:r>
            <a:endParaRPr lang="en-US" sz="2000" dirty="0"/>
          </a:p>
          <a:p>
            <a:pPr algn="just"/>
            <a:endParaRPr lang="en-US" sz="2800" u="sng" dirty="0" smtClean="0">
              <a:hlinkClick r:id="rId2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COSO – Internal Controls Framework	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hlinkClick r:id="rId2"/>
              </a:rPr>
              <a:t>https://www.youtube.com/watch?v=oidE3iEX2aA</a:t>
            </a:r>
            <a:r>
              <a:rPr lang="en-US" sz="2000" dirty="0" smtClean="0"/>
              <a:t> 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https</a:t>
            </a:r>
            <a:r>
              <a:rPr lang="en-US" sz="2000" dirty="0">
                <a:latin typeface="Garamond" panose="02020404030301010803" pitchFamily="18" charset="0"/>
              </a:rPr>
              <a:t>://www.youtube.com/watch?v=G0BLm23jJ-s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COSO – Internal Controls Framework	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13167" cy="449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Information Systems Audit and </a:t>
            </a:r>
            <a:r>
              <a:rPr lang="en-US" sz="2000" dirty="0" smtClean="0"/>
              <a:t>Control Association </a:t>
            </a:r>
            <a:r>
              <a:rPr lang="en-US" sz="2000" dirty="0"/>
              <a:t>(ISACA) and IT Governance Institute (ITGI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dirty="0" smtClean="0"/>
              <a:t>Series of </a:t>
            </a:r>
            <a:r>
              <a:rPr lang="en-US" sz="2000" dirty="0"/>
              <a:t>manuals and implementation guidelines for creating a full IT governance, auditing and </a:t>
            </a:r>
            <a:r>
              <a:rPr lang="en-US" sz="2000" dirty="0" smtClean="0"/>
              <a:t>service delivery </a:t>
            </a:r>
            <a:r>
              <a:rPr lang="en-US" sz="2000" dirty="0"/>
              <a:t>program for any organization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Augmentation to COSO– IT Angle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Leading IT governance framework- </a:t>
            </a:r>
            <a:r>
              <a:rPr lang="en-US" sz="2000" dirty="0" smtClean="0"/>
              <a:t>how </a:t>
            </a:r>
            <a:r>
              <a:rPr lang="en-US" sz="2000" dirty="0"/>
              <a:t>to </a:t>
            </a:r>
            <a:r>
              <a:rPr lang="en-US" sz="2000" dirty="0" smtClean="0"/>
              <a:t>bridge the </a:t>
            </a:r>
            <a:r>
              <a:rPr lang="en-US" sz="2000" dirty="0"/>
              <a:t>gap between business and IT </a:t>
            </a:r>
            <a:r>
              <a:rPr lang="en-US" sz="2000" dirty="0" smtClean="0"/>
              <a:t>goals</a:t>
            </a:r>
          </a:p>
          <a:p>
            <a:r>
              <a:rPr lang="en-US" sz="2000" dirty="0"/>
              <a:t>seven control </a:t>
            </a:r>
            <a:r>
              <a:rPr lang="en-US" sz="2000" dirty="0" smtClean="0"/>
              <a:t>areas as </a:t>
            </a:r>
            <a:r>
              <a:rPr lang="en-US" sz="2000" dirty="0"/>
              <a:t>business requirements for </a:t>
            </a:r>
            <a:r>
              <a:rPr lang="en-US" sz="2000" dirty="0" smtClean="0"/>
              <a:t>information: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COBIT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19071"/>
            <a:ext cx="6572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5084"/>
              </p:ext>
            </p:extLst>
          </p:nvPr>
        </p:nvGraphicFramePr>
        <p:xfrm>
          <a:off x="609600" y="838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COBIT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www.youtube.com/watch?v=accatUbftxg</a:t>
            </a:r>
            <a:endParaRPr lang="en-US" sz="2000" dirty="0" smtClean="0"/>
          </a:p>
          <a:p>
            <a:pPr algn="just"/>
            <a:r>
              <a:rPr lang="en-US" sz="2000" dirty="0">
                <a:latin typeface="Garamond" panose="02020404030301010803" pitchFamily="18" charset="0"/>
                <a:hlinkClick r:id="rId3"/>
              </a:rPr>
              <a:t>https://</a:t>
            </a:r>
            <a:r>
              <a:rPr lang="en-US" sz="2000" dirty="0" smtClean="0">
                <a:latin typeface="Garamond" panose="02020404030301010803" pitchFamily="18" charset="0"/>
                <a:hlinkClick r:id="rId3"/>
              </a:rPr>
              <a:t>www.youtube.com/watch?v=Y8kqh9q3Jwg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  <a:hlinkClick r:id="rId4"/>
              </a:rPr>
              <a:t>https://</a:t>
            </a:r>
            <a:r>
              <a:rPr lang="en-US" sz="2000" dirty="0" smtClean="0">
                <a:latin typeface="Garamond" panose="02020404030301010803" pitchFamily="18" charset="0"/>
                <a:hlinkClick r:id="rId4"/>
              </a:rPr>
              <a:t>www.youtube.com/watch?v=Zq5ZHIPs3TI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</a:p>
          <a:p>
            <a:pPr algn="just"/>
            <a:r>
              <a:rPr lang="en-US" sz="2000" b="1" u="sng" dirty="0" smtClean="0">
                <a:latin typeface="Garamond" panose="02020404030301010803" pitchFamily="18" charset="0"/>
              </a:rPr>
              <a:t>COBIT Maturity Model Scale</a:t>
            </a:r>
            <a:endParaRPr lang="en-US" sz="2000" b="1" u="sng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COBIT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25461"/>
            <a:ext cx="7548744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Information Technology Infrastructure Library (ITIL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dirty="0"/>
              <a:t>https://www.youtube.com/watch?v=vp2wfoVRMDE</a:t>
            </a:r>
            <a:endParaRPr lang="en-US" sz="2000" dirty="0" smtClean="0"/>
          </a:p>
          <a:p>
            <a:pPr algn="just"/>
            <a:r>
              <a:rPr lang="en-US" sz="2000" dirty="0">
                <a:latin typeface="Garamond" panose="02020404030301010803" pitchFamily="18" charset="0"/>
                <a:hlinkClick r:id="rId2"/>
              </a:rPr>
              <a:t>https://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www.youtube.com/watch?v=J9K5BF_3y5s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https://www.youtube.com/watch?v=crvMqsdGE1g&amp;t=29s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ITIL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519607"/>
              </p:ext>
            </p:extLst>
          </p:nvPr>
        </p:nvGraphicFramePr>
        <p:xfrm>
          <a:off x="609600" y="231752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Garamond" panose="02020404030301010803" pitchFamily="18" charset="0"/>
              </a:rPr>
              <a:t>primarily </a:t>
            </a:r>
            <a:r>
              <a:rPr lang="en-US" sz="2600" dirty="0">
                <a:latin typeface="Garamond" panose="02020404030301010803" pitchFamily="18" charset="0"/>
              </a:rPr>
              <a:t>about delivering IT as a service and the lifecycle of service development</a:t>
            </a:r>
            <a:r>
              <a:rPr lang="en-US" sz="2600" dirty="0" smtClean="0">
                <a:latin typeface="Garamond" panose="02020404030301010803" pitchFamily="18" charset="0"/>
              </a:rPr>
              <a:t>, implementation</a:t>
            </a:r>
            <a:r>
              <a:rPr lang="en-US" sz="2600" dirty="0">
                <a:latin typeface="Garamond" panose="02020404030301010803" pitchFamily="18" charset="0"/>
              </a:rPr>
              <a:t>, operation and management.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600" dirty="0" smtClean="0">
                <a:latin typeface="Garamond" panose="02020404030301010803" pitchFamily="18" charset="0"/>
              </a:rPr>
              <a:t>Companies -- overall </a:t>
            </a:r>
            <a:r>
              <a:rPr lang="en-US" sz="2600" dirty="0">
                <a:latin typeface="Garamond" panose="02020404030301010803" pitchFamily="18" charset="0"/>
              </a:rPr>
              <a:t>management of </a:t>
            </a:r>
            <a:r>
              <a:rPr lang="en-US" sz="2600" dirty="0" smtClean="0">
                <a:latin typeface="Garamond" panose="02020404030301010803" pitchFamily="18" charset="0"/>
              </a:rPr>
              <a:t>IT, for </a:t>
            </a:r>
            <a:r>
              <a:rPr lang="en-US" sz="2600" dirty="0">
                <a:latin typeface="Garamond" panose="02020404030301010803" pitchFamily="18" charset="0"/>
              </a:rPr>
              <a:t>managing security processes.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600" dirty="0" smtClean="0">
                <a:latin typeface="Garamond" panose="02020404030301010803" pitchFamily="18" charset="0"/>
              </a:rPr>
              <a:t>ITIL </a:t>
            </a:r>
            <a:r>
              <a:rPr lang="en-US" sz="2600" dirty="0">
                <a:latin typeface="Garamond" panose="02020404030301010803" pitchFamily="18" charset="0"/>
              </a:rPr>
              <a:t>also works well with COBIT as a means for </a:t>
            </a:r>
            <a:r>
              <a:rPr lang="en-US" sz="2600" dirty="0" smtClean="0">
                <a:latin typeface="Garamond" panose="02020404030301010803" pitchFamily="18" charset="0"/>
              </a:rPr>
              <a:t>fleshing out </a:t>
            </a:r>
            <a:r>
              <a:rPr lang="en-US" sz="2600" dirty="0">
                <a:latin typeface="Garamond" panose="02020404030301010803" pitchFamily="18" charset="0"/>
              </a:rPr>
              <a:t>the service delivery of each process.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600" dirty="0" smtClean="0">
                <a:latin typeface="Garamond" panose="02020404030301010803" pitchFamily="18" charset="0"/>
              </a:rPr>
              <a:t>ITIL </a:t>
            </a:r>
            <a:r>
              <a:rPr lang="en-US" sz="2600" dirty="0">
                <a:latin typeface="Garamond" panose="02020404030301010803" pitchFamily="18" charset="0"/>
              </a:rPr>
              <a:t>also meets the criteria for ISO 20000, </a:t>
            </a:r>
            <a:r>
              <a:rPr lang="en-US" sz="2600" dirty="0" smtClean="0">
                <a:latin typeface="Garamond" panose="02020404030301010803" pitchFamily="18" charset="0"/>
              </a:rPr>
              <a:t>which means </a:t>
            </a:r>
            <a:r>
              <a:rPr lang="en-US" sz="2600" dirty="0">
                <a:latin typeface="Garamond" panose="02020404030301010803" pitchFamily="18" charset="0"/>
              </a:rPr>
              <a:t>that it can be used to achieve international certification.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600" dirty="0" smtClean="0">
                <a:latin typeface="Garamond" panose="02020404030301010803" pitchFamily="18" charset="0"/>
              </a:rPr>
              <a:t>Whether </a:t>
            </a:r>
            <a:r>
              <a:rPr lang="en-US" sz="2600" dirty="0">
                <a:latin typeface="Garamond" panose="02020404030301010803" pitchFamily="18" charset="0"/>
              </a:rPr>
              <a:t>a company chooses to </a:t>
            </a:r>
            <a:r>
              <a:rPr lang="en-US" sz="2600" dirty="0" smtClean="0">
                <a:latin typeface="Garamond" panose="02020404030301010803" pitchFamily="18" charset="0"/>
              </a:rPr>
              <a:t>go for </a:t>
            </a:r>
            <a:r>
              <a:rPr lang="en-US" sz="2600" dirty="0">
                <a:latin typeface="Garamond" panose="02020404030301010803" pitchFamily="18" charset="0"/>
              </a:rPr>
              <a:t>certification or not, ITIL gives guidance about how to move from a reactive to a proactive </a:t>
            </a:r>
            <a:r>
              <a:rPr lang="en-US" sz="2600" dirty="0" smtClean="0">
                <a:latin typeface="Garamond" panose="02020404030301010803" pitchFamily="18" charset="0"/>
              </a:rPr>
              <a:t>approach to </a:t>
            </a:r>
            <a:r>
              <a:rPr lang="en-US" sz="2600" dirty="0">
                <a:latin typeface="Garamond" panose="02020404030301010803" pitchFamily="18" charset="0"/>
              </a:rPr>
              <a:t>managing IT and security as a service.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ITIL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Garamond" panose="02020404030301010803" pitchFamily="18" charset="0"/>
              </a:rPr>
              <a:t>Knowing what processes and controls need to be in </a:t>
            </a:r>
            <a:r>
              <a:rPr lang="en-US" sz="2400" dirty="0" smtClean="0">
                <a:latin typeface="Garamond" panose="02020404030301010803" pitchFamily="18" charset="0"/>
              </a:rPr>
              <a:t>place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Implementing the </a:t>
            </a:r>
            <a:r>
              <a:rPr lang="en-US" sz="2400" dirty="0">
                <a:latin typeface="Garamond" panose="02020404030301010803" pitchFamily="18" charset="0"/>
              </a:rPr>
              <a:t>technology and procedures that allow the control to work as </a:t>
            </a:r>
            <a:r>
              <a:rPr lang="en-US" sz="2400" dirty="0" smtClean="0">
                <a:latin typeface="Garamond" panose="02020404030301010803" pitchFamily="18" charset="0"/>
              </a:rPr>
              <a:t>intended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Auditors – Best References for Best and Worst architectures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ISO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NIST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NSA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DISA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SANS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ISACA</a:t>
            </a:r>
          </a:p>
          <a:p>
            <a:pPr lvl="1"/>
            <a:r>
              <a:rPr lang="en-US" sz="2400" b="1" dirty="0" smtClean="0">
                <a:latin typeface="Garamond" panose="02020404030301010803" pitchFamily="18" charset="0"/>
              </a:rPr>
              <a:t>IEEE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Standards, Procedures and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must be </a:t>
            </a:r>
            <a:r>
              <a:rPr lang="en-US" sz="2000" b="1" u="sng" dirty="0"/>
              <a:t>enforceable</a:t>
            </a:r>
            <a:r>
              <a:rPr lang="en-US" sz="2000" dirty="0"/>
              <a:t>. A policy should clearly state which </a:t>
            </a:r>
            <a:r>
              <a:rPr lang="en-US" sz="2000" dirty="0" smtClean="0"/>
              <a:t> actions </a:t>
            </a:r>
            <a:r>
              <a:rPr lang="en-US" sz="2000" dirty="0"/>
              <a:t>are </a:t>
            </a:r>
            <a:r>
              <a:rPr lang="en-US" sz="2000" b="1" u="sng" dirty="0"/>
              <a:t>permitted </a:t>
            </a:r>
            <a:r>
              <a:rPr lang="en-US" sz="2000" dirty="0" smtClean="0"/>
              <a:t>and which </a:t>
            </a:r>
            <a:r>
              <a:rPr lang="en-US" sz="2000" dirty="0"/>
              <a:t>of those are </a:t>
            </a:r>
            <a:r>
              <a:rPr lang="en-US" sz="2000" b="1" u="sng" dirty="0"/>
              <a:t>in violation </a:t>
            </a:r>
            <a:r>
              <a:rPr lang="en-US" sz="2000" dirty="0"/>
              <a:t>of the policy. Further, the policy should spell out enforcement </a:t>
            </a:r>
            <a:r>
              <a:rPr lang="en-US" sz="2000" dirty="0" smtClean="0"/>
              <a:t>options when </a:t>
            </a:r>
            <a:r>
              <a:rPr lang="en-US" sz="2000" dirty="0"/>
              <a:t>non-compliance or violations are discovered, and must be consistent with applicable laws. </a:t>
            </a:r>
            <a:r>
              <a:rPr lang="en-US" sz="2000" dirty="0" smtClean="0"/>
              <a:t>A security </a:t>
            </a:r>
            <a:r>
              <a:rPr lang="en-US" sz="2000" dirty="0"/>
              <a:t>policy can be formatted to be consistent with your company’s internal documentation</a:t>
            </a:r>
            <a:r>
              <a:rPr lang="en-US" sz="2000" dirty="0" smtClean="0"/>
              <a:t>, however </a:t>
            </a:r>
            <a:r>
              <a:rPr lang="en-US" sz="2000" dirty="0"/>
              <a:t>certain information should be placed on each page of the policy. At a minimum, </a:t>
            </a:r>
            <a:r>
              <a:rPr lang="en-US" sz="2000" dirty="0" smtClean="0"/>
              <a:t>this information </a:t>
            </a:r>
            <a:r>
              <a:rPr lang="en-US" sz="2000" dirty="0"/>
              <a:t>should include: policy name, creation date, target audience </a:t>
            </a:r>
            <a:r>
              <a:rPr lang="en-US" sz="2000" dirty="0" smtClean="0"/>
              <a:t> and </a:t>
            </a:r>
            <a:r>
              <a:rPr lang="en-US" sz="2000" dirty="0"/>
              <a:t>a clear designation </a:t>
            </a:r>
            <a:r>
              <a:rPr lang="en-US" sz="2000" dirty="0" smtClean="0"/>
              <a:t>that the </a:t>
            </a:r>
            <a:r>
              <a:rPr lang="en-US" sz="2000" dirty="0"/>
              <a:t>policy is company confidential.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Policy Content Design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Security policies are the foundation of </a:t>
            </a:r>
            <a:r>
              <a:rPr lang="en-US" dirty="0" smtClean="0">
                <a:latin typeface="Garamond" panose="02020404030301010803" pitchFamily="18" charset="0"/>
              </a:rPr>
              <a:t>security </a:t>
            </a:r>
            <a:r>
              <a:rPr lang="en-US" dirty="0">
                <a:latin typeface="Garamond" panose="02020404030301010803" pitchFamily="18" charset="0"/>
              </a:rPr>
              <a:t>infrastructure. </a:t>
            </a:r>
            <a:endParaRPr lang="en-US" dirty="0" smtClean="0"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Without </a:t>
            </a:r>
            <a:r>
              <a:rPr lang="en-US" dirty="0">
                <a:latin typeface="Garamond" panose="02020404030301010803" pitchFamily="18" charset="0"/>
              </a:rPr>
              <a:t>them, you cannot </a:t>
            </a:r>
            <a:r>
              <a:rPr lang="en-US" dirty="0" smtClean="0">
                <a:latin typeface="Garamond" panose="02020404030301010803" pitchFamily="18" charset="0"/>
              </a:rPr>
              <a:t>protect your </a:t>
            </a:r>
            <a:r>
              <a:rPr lang="en-US" dirty="0">
                <a:latin typeface="Garamond" panose="02020404030301010803" pitchFamily="18" charset="0"/>
              </a:rPr>
              <a:t>company from 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possible lawsuits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lost </a:t>
            </a:r>
            <a:r>
              <a:rPr lang="en-US" dirty="0">
                <a:latin typeface="Garamond" panose="02020404030301010803" pitchFamily="18" charset="0"/>
              </a:rPr>
              <a:t>revenue 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bad publicity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basic security attacks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A </a:t>
            </a:r>
            <a:r>
              <a:rPr lang="en-US" dirty="0">
                <a:latin typeface="Garamond" panose="02020404030301010803" pitchFamily="18" charset="0"/>
              </a:rPr>
              <a:t>security policy is a </a:t>
            </a:r>
            <a:r>
              <a:rPr lang="en-US" b="1" u="sng" dirty="0">
                <a:latin typeface="Garamond" panose="02020404030301010803" pitchFamily="18" charset="0"/>
              </a:rPr>
              <a:t>document or set of documents </a:t>
            </a:r>
            <a:r>
              <a:rPr lang="en-US" dirty="0">
                <a:latin typeface="Garamond" panose="02020404030301010803" pitchFamily="18" charset="0"/>
              </a:rPr>
              <a:t>that describes, at a high level, the </a:t>
            </a:r>
            <a:r>
              <a:rPr lang="en-US" b="1" u="sng" dirty="0" smtClean="0">
                <a:latin typeface="Garamond" panose="02020404030301010803" pitchFamily="18" charset="0"/>
              </a:rPr>
              <a:t>security controls </a:t>
            </a:r>
            <a:r>
              <a:rPr lang="en-US" dirty="0">
                <a:latin typeface="Garamond" panose="02020404030301010803" pitchFamily="18" charset="0"/>
              </a:rPr>
              <a:t>that will be </a:t>
            </a:r>
            <a:r>
              <a:rPr lang="en-US" b="1" u="sng" dirty="0">
                <a:latin typeface="Garamond" panose="02020404030301010803" pitchFamily="18" charset="0"/>
              </a:rPr>
              <a:t>implemented by the company.</a:t>
            </a: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What is Security Policy?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/>
              <a:t>security policy must be </a:t>
            </a:r>
            <a:r>
              <a:rPr lang="en-US" sz="2000" b="1" u="sng" dirty="0"/>
              <a:t>enforceable</a:t>
            </a:r>
            <a:r>
              <a:rPr lang="en-US" sz="2000" dirty="0"/>
              <a:t>. A policy should clearly state which </a:t>
            </a:r>
            <a:r>
              <a:rPr lang="en-US" sz="2000" dirty="0" smtClean="0"/>
              <a:t> actions </a:t>
            </a:r>
            <a:r>
              <a:rPr lang="en-US" sz="2000" dirty="0"/>
              <a:t>are </a:t>
            </a:r>
            <a:r>
              <a:rPr lang="en-US" sz="2000" b="1" u="sng" dirty="0"/>
              <a:t>permitted </a:t>
            </a:r>
            <a:r>
              <a:rPr lang="en-US" sz="2000" dirty="0" smtClean="0"/>
              <a:t>and which </a:t>
            </a:r>
            <a:r>
              <a:rPr lang="en-US" sz="2000" dirty="0"/>
              <a:t>of those are </a:t>
            </a:r>
            <a:r>
              <a:rPr lang="en-US" sz="2000" b="1" u="sng" dirty="0"/>
              <a:t>in violation </a:t>
            </a:r>
            <a:r>
              <a:rPr lang="en-US" sz="2000" dirty="0"/>
              <a:t>of the policy. Further, the policy should spell out enforcement </a:t>
            </a:r>
            <a:r>
              <a:rPr lang="en-US" sz="2000" dirty="0" smtClean="0"/>
              <a:t>options when </a:t>
            </a:r>
            <a:r>
              <a:rPr lang="en-US" sz="2000" dirty="0"/>
              <a:t>non-compliance or violations are discovered, and must be consistent with applicable laws. </a:t>
            </a:r>
            <a:r>
              <a:rPr lang="en-US" sz="2000" dirty="0" smtClean="0"/>
              <a:t>A security </a:t>
            </a:r>
            <a:r>
              <a:rPr lang="en-US" sz="2000" dirty="0"/>
              <a:t>policy can be formatted to be consistent with your company’s internal documentation</a:t>
            </a:r>
            <a:r>
              <a:rPr lang="en-US" sz="2000" dirty="0" smtClean="0"/>
              <a:t>, however </a:t>
            </a:r>
            <a:r>
              <a:rPr lang="en-US" sz="2000" dirty="0"/>
              <a:t>certain information should be placed on each page of the policy. At a minimum, </a:t>
            </a:r>
            <a:r>
              <a:rPr lang="en-US" sz="2000" dirty="0" smtClean="0"/>
              <a:t>this information </a:t>
            </a:r>
            <a:r>
              <a:rPr lang="en-US" sz="2000" dirty="0"/>
              <a:t>should include: policy name, creation date, target audience </a:t>
            </a:r>
            <a:r>
              <a:rPr lang="en-US" sz="2000" dirty="0" smtClean="0"/>
              <a:t> and </a:t>
            </a:r>
            <a:r>
              <a:rPr lang="en-US" sz="2000" dirty="0"/>
              <a:t>a clear designation </a:t>
            </a:r>
            <a:r>
              <a:rPr lang="en-US" sz="2000" dirty="0" smtClean="0"/>
              <a:t>that the </a:t>
            </a:r>
            <a:r>
              <a:rPr lang="en-US" sz="2000" dirty="0"/>
              <a:t>policy is company confidential.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Policy Content Design Guidelines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Garamond" panose="02020404030301010803" pitchFamily="18" charset="0"/>
              </a:rPr>
              <a:t>Policies are not technology specific </a:t>
            </a:r>
            <a:r>
              <a:rPr lang="en-US" sz="2400" dirty="0" smtClean="0">
                <a:latin typeface="Garamond" panose="02020404030301010803" pitchFamily="18" charset="0"/>
              </a:rPr>
              <a:t> and they do: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Reduce </a:t>
            </a:r>
            <a:r>
              <a:rPr lang="en-US" sz="2000" dirty="0">
                <a:latin typeface="Garamond" panose="02020404030301010803" pitchFamily="18" charset="0"/>
              </a:rPr>
              <a:t>or eliminate legal liability to employees and third parties.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Protect </a:t>
            </a:r>
            <a:r>
              <a:rPr lang="en-US" sz="2000" dirty="0">
                <a:latin typeface="Garamond" panose="02020404030301010803" pitchFamily="18" charset="0"/>
              </a:rPr>
              <a:t>confidential, proprietary information from theft, misuse, unauthorized disclosure </a:t>
            </a:r>
            <a:r>
              <a:rPr lang="en-US" sz="2000" dirty="0" smtClean="0">
                <a:latin typeface="Garamond" panose="02020404030301010803" pitchFamily="18" charset="0"/>
              </a:rPr>
              <a:t>or </a:t>
            </a:r>
            <a:r>
              <a:rPr lang="en-US" sz="2400" dirty="0" smtClean="0">
                <a:latin typeface="Garamond" panose="02020404030301010803" pitchFamily="18" charset="0"/>
              </a:rPr>
              <a:t>modification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Prevent </a:t>
            </a:r>
            <a:r>
              <a:rPr lang="en-US" sz="2000" dirty="0">
                <a:latin typeface="Garamond" panose="02020404030301010803" pitchFamily="18" charset="0"/>
              </a:rPr>
              <a:t>waste of company computing resources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Garamond" panose="02020404030301010803" pitchFamily="18" charset="0"/>
              </a:rPr>
              <a:t>Organisations</a:t>
            </a:r>
            <a:r>
              <a:rPr lang="en-US" sz="2400" dirty="0">
                <a:latin typeface="Garamond" panose="02020404030301010803" pitchFamily="18" charset="0"/>
              </a:rPr>
              <a:t> are giving more priority to development of information security policies, protecting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Protecting their </a:t>
            </a:r>
            <a:r>
              <a:rPr lang="en-US" sz="2000" dirty="0">
                <a:latin typeface="Garamond" panose="02020404030301010803" pitchFamily="18" charset="0"/>
              </a:rPr>
              <a:t>assets is one of the prominent things that needs to be considered.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Lack </a:t>
            </a:r>
            <a:r>
              <a:rPr lang="en-US" sz="2000" dirty="0">
                <a:latin typeface="Garamond" panose="02020404030301010803" pitchFamily="18" charset="0"/>
              </a:rPr>
              <a:t>of clarity in </a:t>
            </a:r>
            <a:r>
              <a:rPr lang="en-US" sz="2000" dirty="0" smtClean="0">
                <a:latin typeface="Garamond" panose="02020404030301010803" pitchFamily="18" charset="0"/>
              </a:rPr>
              <a:t>InfoSec policies </a:t>
            </a:r>
            <a:r>
              <a:rPr lang="en-US" sz="2000" dirty="0">
                <a:latin typeface="Garamond" panose="02020404030301010803" pitchFamily="18" charset="0"/>
              </a:rPr>
              <a:t>can lead to catastrophic damages which cannot be recovered.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So </a:t>
            </a:r>
            <a:r>
              <a:rPr lang="en-US" sz="2000" dirty="0">
                <a:latin typeface="Garamond" panose="02020404030301010803" pitchFamily="18" charset="0"/>
              </a:rPr>
              <a:t>an </a:t>
            </a:r>
            <a:r>
              <a:rPr lang="en-US" sz="2000" dirty="0" err="1">
                <a:latin typeface="Garamond" panose="02020404030301010803" pitchFamily="18" charset="0"/>
              </a:rPr>
              <a:t>organisation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makes different </a:t>
            </a:r>
            <a:r>
              <a:rPr lang="en-US" sz="2000" dirty="0">
                <a:latin typeface="Garamond" panose="02020404030301010803" pitchFamily="18" charset="0"/>
              </a:rPr>
              <a:t>strategies in implementing a security policy successfully.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An </a:t>
            </a:r>
            <a:r>
              <a:rPr lang="en-US" sz="2000" dirty="0">
                <a:latin typeface="Garamond" panose="02020404030301010803" pitchFamily="18" charset="0"/>
              </a:rPr>
              <a:t>information security </a:t>
            </a:r>
            <a:r>
              <a:rPr lang="en-US" sz="2000" dirty="0" smtClean="0">
                <a:latin typeface="Garamond" panose="02020404030301010803" pitchFamily="18" charset="0"/>
              </a:rPr>
              <a:t>policy provides </a:t>
            </a:r>
            <a:r>
              <a:rPr lang="en-US" sz="2000" dirty="0">
                <a:latin typeface="Garamond" panose="02020404030301010803" pitchFamily="18" charset="0"/>
              </a:rPr>
              <a:t>management direction and support for information security across the </a:t>
            </a:r>
            <a:r>
              <a:rPr lang="en-US" sz="2000" dirty="0" err="1">
                <a:latin typeface="Garamond" panose="02020404030301010803" pitchFamily="18" charset="0"/>
              </a:rPr>
              <a:t>organisation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 lvl="1" algn="just"/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Purpose of Security Policies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Security Policies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Types of Security Policies</a:t>
            </a:r>
          </a:p>
          <a:p>
            <a:pPr lvl="1"/>
            <a:r>
              <a:rPr lang="en-US" sz="1800" b="1" dirty="0" smtClean="0">
                <a:latin typeface="Garamond" panose="02020404030301010803" pitchFamily="18" charset="0"/>
              </a:rPr>
              <a:t>Technical </a:t>
            </a:r>
            <a:r>
              <a:rPr lang="en-US" sz="1800" b="1" dirty="0">
                <a:latin typeface="Garamond" panose="02020404030301010803" pitchFamily="18" charset="0"/>
              </a:rPr>
              <a:t>security </a:t>
            </a:r>
            <a:r>
              <a:rPr lang="en-US" sz="1800" b="1" dirty="0" smtClean="0">
                <a:latin typeface="Garamond" panose="02020404030301010803" pitchFamily="18" charset="0"/>
              </a:rPr>
              <a:t>policies -- </a:t>
            </a:r>
            <a:r>
              <a:rPr lang="en-US" sz="1800" dirty="0" smtClean="0">
                <a:latin typeface="Garamond" panose="02020404030301010803" pitchFamily="18" charset="0"/>
              </a:rPr>
              <a:t>how </a:t>
            </a:r>
            <a:r>
              <a:rPr lang="en-US" sz="1800" dirty="0">
                <a:latin typeface="Garamond" panose="02020404030301010803" pitchFamily="18" charset="0"/>
              </a:rPr>
              <a:t>technology should be configured and used.</a:t>
            </a:r>
          </a:p>
          <a:p>
            <a:pPr lvl="1" algn="just"/>
            <a:r>
              <a:rPr lang="en-US" sz="1800" b="1" dirty="0" smtClean="0">
                <a:latin typeface="Garamond" panose="02020404030301010803" pitchFamily="18" charset="0"/>
              </a:rPr>
              <a:t>Administrative </a:t>
            </a:r>
            <a:r>
              <a:rPr lang="en-US" sz="1800" b="1" dirty="0">
                <a:latin typeface="Garamond" panose="02020404030301010803" pitchFamily="18" charset="0"/>
              </a:rPr>
              <a:t>security </a:t>
            </a:r>
            <a:r>
              <a:rPr lang="en-US" sz="1800" b="1" dirty="0" smtClean="0">
                <a:latin typeface="Garamond" panose="02020404030301010803" pitchFamily="18" charset="0"/>
              </a:rPr>
              <a:t>policies -- </a:t>
            </a:r>
            <a:r>
              <a:rPr lang="en-US" sz="1800" dirty="0" smtClean="0">
                <a:latin typeface="Garamond" panose="02020404030301010803" pitchFamily="18" charset="0"/>
              </a:rPr>
              <a:t>how </a:t>
            </a:r>
            <a:r>
              <a:rPr lang="en-US" sz="1800" dirty="0">
                <a:latin typeface="Garamond" panose="02020404030301010803" pitchFamily="18" charset="0"/>
              </a:rPr>
              <a:t>people (both end users and management</a:t>
            </a:r>
            <a:r>
              <a:rPr lang="en-US" sz="1800" dirty="0" smtClean="0">
                <a:latin typeface="Garamond" panose="02020404030301010803" pitchFamily="18" charset="0"/>
              </a:rPr>
              <a:t>) should </a:t>
            </a:r>
            <a:r>
              <a:rPr lang="en-US" sz="1800" dirty="0">
                <a:latin typeface="Garamond" panose="02020404030301010803" pitchFamily="18" charset="0"/>
              </a:rPr>
              <a:t>behave/ respond to security</a:t>
            </a:r>
            <a:r>
              <a:rPr lang="en-US" sz="1800" dirty="0" smtClean="0">
                <a:latin typeface="Garamond" panose="02020404030301010803" pitchFamily="18" charset="0"/>
              </a:rPr>
              <a:t>.</a:t>
            </a:r>
            <a:endParaRPr lang="en-US" sz="1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b="1" dirty="0">
                <a:latin typeface="Garamond" panose="02020404030301010803" pitchFamily="18" charset="0"/>
              </a:rPr>
              <a:t>Persons responsible </a:t>
            </a:r>
            <a:r>
              <a:rPr lang="en-US" sz="2400" dirty="0">
                <a:latin typeface="Garamond" panose="02020404030301010803" pitchFamily="18" charset="0"/>
              </a:rPr>
              <a:t>for the implementation of the security policies are:</a:t>
            </a:r>
          </a:p>
          <a:p>
            <a:pPr lvl="1" algn="just"/>
            <a:r>
              <a:rPr lang="en-US" sz="1800" dirty="0" smtClean="0">
                <a:latin typeface="Garamond" panose="02020404030301010803" pitchFamily="18" charset="0"/>
              </a:rPr>
              <a:t>Director </a:t>
            </a:r>
            <a:r>
              <a:rPr lang="en-US" sz="1800" dirty="0">
                <a:latin typeface="Garamond" panose="02020404030301010803" pitchFamily="18" charset="0"/>
              </a:rPr>
              <a:t>of Information Security</a:t>
            </a:r>
          </a:p>
          <a:p>
            <a:pPr lvl="1" algn="just"/>
            <a:r>
              <a:rPr lang="en-US" sz="1800" dirty="0" smtClean="0">
                <a:latin typeface="Garamond" panose="02020404030301010803" pitchFamily="18" charset="0"/>
              </a:rPr>
              <a:t>Chief </a:t>
            </a:r>
            <a:r>
              <a:rPr lang="en-US" sz="1800" dirty="0">
                <a:latin typeface="Garamond" panose="02020404030301010803" pitchFamily="18" charset="0"/>
              </a:rPr>
              <a:t>Security Officer</a:t>
            </a:r>
          </a:p>
          <a:p>
            <a:pPr lvl="1" algn="just"/>
            <a:r>
              <a:rPr lang="en-US" sz="1800" dirty="0" smtClean="0">
                <a:latin typeface="Garamond" panose="02020404030301010803" pitchFamily="18" charset="0"/>
              </a:rPr>
              <a:t>Director </a:t>
            </a:r>
            <a:r>
              <a:rPr lang="en-US" sz="1800" dirty="0">
                <a:latin typeface="Garamond" panose="02020404030301010803" pitchFamily="18" charset="0"/>
              </a:rPr>
              <a:t>of Information Technology</a:t>
            </a:r>
          </a:p>
          <a:p>
            <a:pPr lvl="1" algn="just"/>
            <a:r>
              <a:rPr lang="en-US" sz="1800" dirty="0" smtClean="0">
                <a:latin typeface="Garamond" panose="02020404030301010803" pitchFamily="18" charset="0"/>
              </a:rPr>
              <a:t>Chief </a:t>
            </a:r>
            <a:r>
              <a:rPr lang="en-US" sz="1800" dirty="0">
                <a:latin typeface="Garamond" panose="02020404030301010803" pitchFamily="18" charset="0"/>
              </a:rPr>
              <a:t>Information </a:t>
            </a:r>
            <a:r>
              <a:rPr lang="en-US" sz="1800" dirty="0" smtClean="0">
                <a:latin typeface="Garamond" panose="02020404030301010803" pitchFamily="18" charset="0"/>
              </a:rPr>
              <a:t>Officer</a:t>
            </a:r>
          </a:p>
          <a:p>
            <a:pPr algn="just"/>
            <a:r>
              <a:rPr lang="en-US" sz="2400" b="1" dirty="0" smtClean="0">
                <a:latin typeface="Garamond" panose="02020404030301010803" pitchFamily="18" charset="0"/>
              </a:rPr>
              <a:t>Information Category:</a:t>
            </a:r>
          </a:p>
          <a:p>
            <a:pPr lvl="1" algn="just"/>
            <a:r>
              <a:rPr lang="en-US" sz="1800" dirty="0" smtClean="0">
                <a:latin typeface="Garamond" panose="02020404030301010803" pitchFamily="18" charset="0"/>
              </a:rPr>
              <a:t>Physical – Hard Copy, Digital </a:t>
            </a:r>
            <a:r>
              <a:rPr lang="en-US" sz="18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latin typeface="Garamond" panose="02020404030301010803" pitchFamily="18" charset="0"/>
              </a:rPr>
              <a:t>CIA for both of these</a:t>
            </a:r>
            <a:r>
              <a:rPr lang="en-US" sz="18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essential</a:t>
            </a: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Proper security measures need to be implemented to control and secure information </a:t>
            </a:r>
            <a:r>
              <a:rPr lang="en-US" sz="2400" dirty="0" smtClean="0">
                <a:latin typeface="Garamond" panose="02020404030301010803" pitchFamily="18" charset="0"/>
              </a:rPr>
              <a:t>from </a:t>
            </a:r>
            <a:r>
              <a:rPr lang="en-US" sz="2400" b="1" u="sng" dirty="0" err="1" smtClean="0">
                <a:latin typeface="Garamond" panose="02020404030301010803" pitchFamily="18" charset="0"/>
              </a:rPr>
              <a:t>unauthorised</a:t>
            </a:r>
            <a:r>
              <a:rPr lang="en-US" sz="2400" b="1" u="sng" dirty="0" smtClean="0">
                <a:latin typeface="Garamond" panose="02020404030301010803" pitchFamily="18" charset="0"/>
              </a:rPr>
              <a:t> </a:t>
            </a:r>
            <a:r>
              <a:rPr lang="en-US" sz="2400" b="1" u="sng" dirty="0">
                <a:latin typeface="Garamond" panose="02020404030301010803" pitchFamily="18" charset="0"/>
              </a:rPr>
              <a:t>changes, deletions and disclosures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To </a:t>
            </a:r>
            <a:r>
              <a:rPr lang="en-US" sz="2400" dirty="0">
                <a:latin typeface="Garamond" panose="02020404030301010803" pitchFamily="18" charset="0"/>
              </a:rPr>
              <a:t>find the level of security measures that need </a:t>
            </a:r>
            <a:r>
              <a:rPr lang="en-US" sz="2400" dirty="0" smtClean="0">
                <a:latin typeface="Garamond" panose="02020404030301010803" pitchFamily="18" charset="0"/>
              </a:rPr>
              <a:t>to be </a:t>
            </a:r>
            <a:r>
              <a:rPr lang="en-US" sz="2400" dirty="0">
                <a:latin typeface="Garamond" panose="02020404030301010803" pitchFamily="18" charset="0"/>
              </a:rPr>
              <a:t>applied, </a:t>
            </a:r>
            <a:r>
              <a:rPr lang="en-US" sz="2400" b="1" u="sng" dirty="0">
                <a:latin typeface="Garamond" panose="02020404030301010803" pitchFamily="18" charset="0"/>
              </a:rPr>
              <a:t>a risk assessment </a:t>
            </a:r>
            <a:r>
              <a:rPr lang="en-US" sz="2400" dirty="0">
                <a:latin typeface="Garamond" panose="02020404030301010803" pitchFamily="18" charset="0"/>
              </a:rPr>
              <a:t>is mandatory.</a:t>
            </a:r>
          </a:p>
        </p:txBody>
      </p:sp>
    </p:spTree>
    <p:extLst>
      <p:ext uri="{BB962C8B-B14F-4D97-AF65-F5344CB8AC3E}">
        <p14:creationId xmlns:p14="http://schemas.microsoft.com/office/powerpoint/2010/main" val="28702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75540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Why Security Policies– What do they do?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Garamond" panose="02020404030301010803" pitchFamily="18" charset="0"/>
              </a:rPr>
              <a:t>Encryption </a:t>
            </a:r>
            <a:r>
              <a:rPr lang="en-US" dirty="0">
                <a:latin typeface="Garamond" panose="02020404030301010803" pitchFamily="18" charset="0"/>
              </a:rPr>
              <a:t>mechanisms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Access </a:t>
            </a:r>
            <a:r>
              <a:rPr lang="en-US" dirty="0">
                <a:latin typeface="Garamond" panose="02020404030301010803" pitchFamily="18" charset="0"/>
              </a:rPr>
              <a:t>control devices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Authentication </a:t>
            </a:r>
            <a:r>
              <a:rPr lang="en-US" dirty="0">
                <a:latin typeface="Garamond" panose="02020404030301010803" pitchFamily="18" charset="0"/>
              </a:rPr>
              <a:t>systems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Firewalls</a:t>
            </a:r>
            <a:endParaRPr lang="en-US" dirty="0"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Anti-virus </a:t>
            </a:r>
            <a:r>
              <a:rPr lang="en-US" dirty="0">
                <a:latin typeface="Garamond" panose="02020404030301010803" pitchFamily="18" charset="0"/>
              </a:rPr>
              <a:t>systems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Websites</a:t>
            </a:r>
            <a:endParaRPr lang="en-US" dirty="0"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Gateways</a:t>
            </a:r>
            <a:endParaRPr lang="en-US" dirty="0"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Routers </a:t>
            </a:r>
            <a:r>
              <a:rPr lang="en-US" dirty="0">
                <a:latin typeface="Garamond" panose="02020404030301010803" pitchFamily="18" charset="0"/>
              </a:rPr>
              <a:t>and switches</a:t>
            </a:r>
          </a:p>
          <a:p>
            <a:pPr algn="just"/>
            <a:r>
              <a:rPr lang="en-US" dirty="0" smtClean="0">
                <a:latin typeface="Garamond" panose="02020404030301010803" pitchFamily="18" charset="0"/>
              </a:rPr>
              <a:t>Necessity </a:t>
            </a:r>
            <a:r>
              <a:rPr lang="en-US" dirty="0">
                <a:latin typeface="Garamond" panose="02020404030301010803" pitchFamily="18" charset="0"/>
              </a:rPr>
              <a:t>of a security policy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 security policy should determine rules and regulations for the following systems:</a:t>
            </a: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57749"/>
              </p:ext>
            </p:extLst>
          </p:nvPr>
        </p:nvGraphicFramePr>
        <p:xfrm>
          <a:off x="457200" y="457200"/>
          <a:ext cx="82296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Importance of Security Policies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191203"/>
              </p:ext>
            </p:extLst>
          </p:nvPr>
        </p:nvGraphicFramePr>
        <p:xfrm>
          <a:off x="457200" y="457200"/>
          <a:ext cx="82296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Importance of Security Policies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2289</Words>
  <Application>Microsoft Office PowerPoint</Application>
  <PresentationFormat>On-screen Show (4:3)</PresentationFormat>
  <Paragraphs>200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 -3 Information Security Policies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-1 Information Assets and Threats</dc:title>
  <dc:creator>admin</dc:creator>
  <cp:lastModifiedBy>Windows User</cp:lastModifiedBy>
  <cp:revision>64</cp:revision>
  <dcterms:created xsi:type="dcterms:W3CDTF">2006-08-16T00:00:00Z</dcterms:created>
  <dcterms:modified xsi:type="dcterms:W3CDTF">2020-09-02T18:50:25Z</dcterms:modified>
</cp:coreProperties>
</file>