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6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495425"/>
            <a:ext cx="64293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610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04975"/>
            <a:ext cx="674370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875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905000"/>
            <a:ext cx="68389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846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724025"/>
            <a:ext cx="7610475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895475"/>
            <a:ext cx="701992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162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1800225"/>
            <a:ext cx="70961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8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1457325"/>
            <a:ext cx="7019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8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524000"/>
            <a:ext cx="70389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217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466850"/>
            <a:ext cx="726757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411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566863"/>
            <a:ext cx="68199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186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u="sng" dirty="0"/>
              <a:t>probability</a:t>
            </a:r>
            <a:r>
              <a:rPr lang="en-US" dirty="0"/>
              <a:t> or </a:t>
            </a:r>
            <a:r>
              <a:rPr lang="en-US" b="1" u="sng" dirty="0"/>
              <a:t>threat of damage</a:t>
            </a:r>
            <a:r>
              <a:rPr lang="en-US" dirty="0"/>
              <a:t>, injury, liability, loss, or any other negative occurrence that </a:t>
            </a:r>
            <a:r>
              <a:rPr lang="en-US" dirty="0" smtClean="0"/>
              <a:t>is caused </a:t>
            </a:r>
            <a:r>
              <a:rPr lang="en-US" dirty="0"/>
              <a:t>by </a:t>
            </a:r>
            <a:r>
              <a:rPr lang="en-US" b="1" u="sng" dirty="0"/>
              <a:t>external or internal vulnerabilities</a:t>
            </a:r>
            <a:r>
              <a:rPr lang="en-US" dirty="0"/>
              <a:t>, and that may be </a:t>
            </a:r>
            <a:r>
              <a:rPr lang="en-US" b="1" u="sng" dirty="0"/>
              <a:t>avoided</a:t>
            </a:r>
            <a:r>
              <a:rPr lang="en-US" dirty="0"/>
              <a:t> through pre-emptive action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Likelihood *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96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3" y="1409700"/>
            <a:ext cx="72294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239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495425"/>
            <a:ext cx="72390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91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519238"/>
            <a:ext cx="69818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6188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3" y="1571625"/>
            <a:ext cx="74961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541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743075"/>
            <a:ext cx="69627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8628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1862138"/>
            <a:ext cx="6924675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6585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1443038"/>
            <a:ext cx="710565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092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90663"/>
            <a:ext cx="70104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86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Risk identification is the process of determining risks that could potentially prevent the </a:t>
            </a:r>
            <a:r>
              <a:rPr lang="en-US" dirty="0" smtClean="0"/>
              <a:t>program, enterprise</a:t>
            </a:r>
            <a:r>
              <a:rPr lang="en-US" dirty="0"/>
              <a:t>, or investment from achieving its objectives.</a:t>
            </a:r>
          </a:p>
        </p:txBody>
      </p:sp>
    </p:spTree>
    <p:extLst>
      <p:ext uri="{BB962C8B-B14F-4D97-AF65-F5344CB8AC3E}">
        <p14:creationId xmlns:p14="http://schemas.microsoft.com/office/powerpoint/2010/main" val="65232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Analysis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requires an entity to, conduct </a:t>
            </a:r>
            <a:r>
              <a:rPr lang="en-US" dirty="0" smtClean="0"/>
              <a:t>an accurate </a:t>
            </a:r>
            <a:r>
              <a:rPr lang="en-US" dirty="0"/>
              <a:t>and thorough assessment of the potential risks and vulnerabilities to the confidentiality</a:t>
            </a:r>
            <a:r>
              <a:rPr lang="en-US" dirty="0" smtClean="0"/>
              <a:t>, integrity</a:t>
            </a:r>
            <a:r>
              <a:rPr lang="en-US" dirty="0"/>
              <a:t>, and availability of electronic protected information held by the entity. </a:t>
            </a:r>
            <a:endParaRPr lang="en-US" dirty="0" smtClean="0"/>
          </a:p>
          <a:p>
            <a:pPr algn="just"/>
            <a:r>
              <a:rPr lang="en-US" dirty="0" smtClean="0"/>
              <a:t>Risk analysis</a:t>
            </a:r>
            <a:r>
              <a:rPr lang="en-US" dirty="0"/>
              <a:t>, which is a tool for risk management, is a method of </a:t>
            </a:r>
            <a:r>
              <a:rPr lang="en-US" b="1" u="sng" dirty="0"/>
              <a:t>identifying vulnerabilities and </a:t>
            </a:r>
            <a:r>
              <a:rPr lang="en-US" b="1" u="sng" dirty="0" smtClean="0"/>
              <a:t>threats,</a:t>
            </a:r>
            <a:r>
              <a:rPr lang="en-US" dirty="0" smtClean="0"/>
              <a:t> and </a:t>
            </a:r>
            <a:r>
              <a:rPr lang="en-US" b="1" u="sng" dirty="0"/>
              <a:t>assessing the possible damage </a:t>
            </a:r>
            <a:r>
              <a:rPr lang="en-US" dirty="0"/>
              <a:t>to determine where to implement security safeguards</a:t>
            </a:r>
          </a:p>
        </p:txBody>
      </p:sp>
    </p:spTree>
    <p:extLst>
      <p:ext uri="{BB962C8B-B14F-4D97-AF65-F5344CB8AC3E}">
        <p14:creationId xmlns:p14="http://schemas.microsoft.com/office/powerpoint/2010/main" val="252595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22903" y="1228726"/>
            <a:ext cx="9296400" cy="5358459"/>
          </a:xfrm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96" y="1219200"/>
            <a:ext cx="7307501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361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1"/>
            <a:ext cx="7904943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0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724025"/>
            <a:ext cx="70866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3174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062956"/>
            <a:ext cx="72580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84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199"/>
            <a:ext cx="7654041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4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2959</TotalTime>
  <Words>134</Words>
  <Application>Microsoft Office PowerPoint</Application>
  <PresentationFormat>On-screen Show (4:3)</PresentationFormat>
  <Paragraphs>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Risk</vt:lpstr>
      <vt:lpstr>Risk Identification</vt:lpstr>
      <vt:lpstr>Risk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9</cp:revision>
  <dcterms:created xsi:type="dcterms:W3CDTF">2006-08-16T00:00:00Z</dcterms:created>
  <dcterms:modified xsi:type="dcterms:W3CDTF">2020-09-13T18:02:30Z</dcterms:modified>
</cp:coreProperties>
</file>