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D577AC-BA46-4B2C-BC89-B96E8CA58E88}"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577AC-BA46-4B2C-BC89-B96E8CA58E88}"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577AC-BA46-4B2C-BC89-B96E8CA58E88}"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577AC-BA46-4B2C-BC89-B96E8CA58E88}"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D577AC-BA46-4B2C-BC89-B96E8CA58E88}"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D577AC-BA46-4B2C-BC89-B96E8CA58E88}"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D577AC-BA46-4B2C-BC89-B96E8CA58E88}" type="datetimeFigureOut">
              <a:rPr lang="en-US" smtClean="0"/>
              <a:pPr/>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D577AC-BA46-4B2C-BC89-B96E8CA58E88}" type="datetimeFigureOut">
              <a:rPr lang="en-US" smtClean="0"/>
              <a:pPr/>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577AC-BA46-4B2C-BC89-B96E8CA58E88}" type="datetimeFigureOut">
              <a:rPr lang="en-US" smtClean="0"/>
              <a:pPr/>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577AC-BA46-4B2C-BC89-B96E8CA58E88}"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577AC-BA46-4B2C-BC89-B96E8CA58E88}"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E85D6-818B-4536-BE12-0485B6263B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577AC-BA46-4B2C-BC89-B96E8CA58E88}" type="datetimeFigureOut">
              <a:rPr lang="en-US" smtClean="0"/>
              <a:pPr/>
              <a:t>6/1/2016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E85D6-818B-4536-BE12-0485B6263B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guru99.com/how-to-organize-a-test-tea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guru99.com/ethical-hacking-tutorials.html" TargetMode="External"/><Relationship Id="rId2" Type="http://schemas.openxmlformats.org/officeDocument/2006/relationships/hyperlink" Target="http://www.guru99.com/how-to-organize-a-test-team.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guru99.com/traceability-matri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uru99.com/testing-estimation.html" TargetMode="External"/><Relationship Id="rId2" Type="http://schemas.openxmlformats.org/officeDocument/2006/relationships/hyperlink" Target="http://www.guru99.com/test-pla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guru99.com/software-testing-test-data.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guru99.com/how-to-organize-a-test-tea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SDLC VS STLC</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dirty="0"/>
              <a:t>Activities </a:t>
            </a:r>
          </a:p>
          <a:p>
            <a:r>
              <a:rPr lang="en-US" dirty="0"/>
              <a:t>Understand the required architecture, environment set-up and prepare hardware and software requirement list for the Test Environment. </a:t>
            </a:r>
          </a:p>
          <a:p>
            <a:r>
              <a:rPr lang="en-US" dirty="0"/>
              <a:t>Setup test Environment and test data </a:t>
            </a:r>
          </a:p>
          <a:p>
            <a:r>
              <a:rPr lang="en-US" dirty="0"/>
              <a:t>Perform smoke test on the build</a:t>
            </a:r>
          </a:p>
          <a:p>
            <a:pPr>
              <a:buNone/>
            </a:pPr>
            <a:r>
              <a:rPr lang="en-US" b="1" dirty="0"/>
              <a:t>Deliverables </a:t>
            </a:r>
          </a:p>
          <a:p>
            <a:r>
              <a:rPr lang="en-US" dirty="0"/>
              <a:t>Environment ready with test data set up </a:t>
            </a:r>
          </a:p>
          <a:p>
            <a:r>
              <a:rPr lang="en-US" dirty="0"/>
              <a:t>Smoke Test Results.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Test </a:t>
            </a:r>
            <a:r>
              <a:rPr lang="en-US" b="1" dirty="0" smtClean="0"/>
              <a:t>Execution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During this phase </a:t>
            </a:r>
            <a:r>
              <a:rPr lang="en-US" dirty="0">
                <a:hlinkClick r:id="rId2" tooltip="Test Team"/>
              </a:rPr>
              <a:t>test team</a:t>
            </a:r>
            <a:r>
              <a:rPr lang="en-US" dirty="0"/>
              <a:t> will carry out the testing based on the test plans and the test cases prepared. Bugs will be reported back to the development team for correction and retesting will be performed.</a:t>
            </a:r>
          </a:p>
          <a:p>
            <a:pPr>
              <a:buNone/>
            </a:pPr>
            <a:r>
              <a:rPr lang="en-US" b="1" dirty="0"/>
              <a:t>Activities </a:t>
            </a:r>
          </a:p>
          <a:p>
            <a:r>
              <a:rPr lang="en-US" dirty="0"/>
              <a:t>Execute tests as per plan</a:t>
            </a:r>
          </a:p>
          <a:p>
            <a:r>
              <a:rPr lang="en-US" dirty="0"/>
              <a:t>Document test results, and log defects for failed cases </a:t>
            </a:r>
          </a:p>
          <a:p>
            <a:r>
              <a:rPr lang="en-US" dirty="0"/>
              <a:t>Map defects to test cases in RTM </a:t>
            </a:r>
          </a:p>
          <a:p>
            <a:r>
              <a:rPr lang="en-US" dirty="0"/>
              <a:t>Retest the defect fixes </a:t>
            </a:r>
          </a:p>
          <a:p>
            <a:r>
              <a:rPr lang="en-US" dirty="0"/>
              <a:t>Track the defects to closure</a:t>
            </a:r>
          </a:p>
          <a:p>
            <a:pPr>
              <a:buNone/>
            </a:pPr>
            <a:r>
              <a:rPr lang="en-US" b="1" dirty="0"/>
              <a:t>Deliverables </a:t>
            </a:r>
          </a:p>
          <a:p>
            <a:r>
              <a:rPr lang="en-US" dirty="0"/>
              <a:t>Completed RTM with execution status </a:t>
            </a:r>
          </a:p>
          <a:p>
            <a:r>
              <a:rPr lang="en-US" dirty="0"/>
              <a:t>Test cases updated with results </a:t>
            </a:r>
          </a:p>
          <a:p>
            <a:r>
              <a:rPr lang="en-US" dirty="0"/>
              <a:t>Defect reports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Test Cycle </a:t>
            </a:r>
            <a:r>
              <a:rPr lang="en-US" b="1" dirty="0" smtClean="0"/>
              <a:t>Closure</a:t>
            </a:r>
            <a:endParaRPr lang="en-US" dirty="0"/>
          </a:p>
        </p:txBody>
      </p:sp>
      <p:sp>
        <p:nvSpPr>
          <p:cNvPr id="3" name="Content Placeholder 2"/>
          <p:cNvSpPr>
            <a:spLocks noGrp="1"/>
          </p:cNvSpPr>
          <p:nvPr>
            <p:ph idx="1"/>
          </p:nvPr>
        </p:nvSpPr>
        <p:spPr/>
        <p:txBody>
          <a:bodyPr/>
          <a:lstStyle/>
          <a:p>
            <a:r>
              <a:rPr lang="en-US" dirty="0"/>
              <a:t>Testing team will meet , discuss and analyze testing artifacts to identify strategies that have to be implemented in future, taking lessons from the current test cycle. </a:t>
            </a:r>
            <a:endParaRPr lang="en-US" dirty="0" smtClean="0"/>
          </a:p>
          <a:p>
            <a:r>
              <a:rPr lang="en-US" dirty="0" smtClean="0"/>
              <a:t>The </a:t>
            </a:r>
            <a:r>
              <a:rPr lang="en-US" dirty="0"/>
              <a:t>idea is to remove the process bottlenecks for future test cycles and share best practices for any similar projects in future.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dirty="0"/>
              <a:t>Activities</a:t>
            </a:r>
          </a:p>
          <a:p>
            <a:r>
              <a:rPr lang="en-US" dirty="0"/>
              <a:t>Evaluate cycle completion criteria based on </a:t>
            </a:r>
            <a:r>
              <a:rPr lang="en-US" dirty="0" err="1"/>
              <a:t>Time,Test</a:t>
            </a:r>
            <a:r>
              <a:rPr lang="en-US" dirty="0"/>
              <a:t> </a:t>
            </a:r>
            <a:r>
              <a:rPr lang="en-US" dirty="0" err="1"/>
              <a:t>coverage,Cost,Software,Critical</a:t>
            </a:r>
            <a:r>
              <a:rPr lang="en-US" dirty="0"/>
              <a:t> Business Objectives , Quality</a:t>
            </a:r>
          </a:p>
          <a:p>
            <a:r>
              <a:rPr lang="en-US" dirty="0"/>
              <a:t>Prepare test metrics based on the above parameters. </a:t>
            </a:r>
          </a:p>
          <a:p>
            <a:r>
              <a:rPr lang="en-US" dirty="0"/>
              <a:t>Document the learning out of the project </a:t>
            </a:r>
          </a:p>
          <a:p>
            <a:r>
              <a:rPr lang="en-US" dirty="0"/>
              <a:t>Prepare Test closure report </a:t>
            </a:r>
          </a:p>
          <a:p>
            <a:r>
              <a:rPr lang="en-US" dirty="0"/>
              <a:t>Qualitative and quantitative reporting of quality of the work product to the customer. </a:t>
            </a:r>
          </a:p>
          <a:p>
            <a:r>
              <a:rPr lang="en-US" dirty="0"/>
              <a:t>Test result analysis to find out the defect distribution by type and severity.</a:t>
            </a:r>
          </a:p>
          <a:p>
            <a:pPr>
              <a:buNone/>
            </a:pPr>
            <a:r>
              <a:rPr lang="en-US" b="1" dirty="0"/>
              <a:t>Deliverables </a:t>
            </a:r>
          </a:p>
          <a:p>
            <a:r>
              <a:rPr lang="en-US" dirty="0"/>
              <a:t>Test Closure report </a:t>
            </a:r>
          </a:p>
          <a:p>
            <a:r>
              <a:rPr lang="en-US" dirty="0"/>
              <a:t>Test metrics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in SDLC</a:t>
            </a:r>
            <a:endParaRPr lang="en-US" dirty="0"/>
          </a:p>
        </p:txBody>
      </p:sp>
      <p:sp>
        <p:nvSpPr>
          <p:cNvPr id="3" name="Content Placeholder 2"/>
          <p:cNvSpPr>
            <a:spLocks noGrp="1"/>
          </p:cNvSpPr>
          <p:nvPr>
            <p:ph idx="1"/>
          </p:nvPr>
        </p:nvSpPr>
        <p:spPr/>
        <p:txBody>
          <a:bodyPr>
            <a:noAutofit/>
          </a:bodyPr>
          <a:lstStyle/>
          <a:p>
            <a:pPr algn="just"/>
            <a:endParaRPr lang="en-US" sz="1800" b="1"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Testing</a:t>
            </a:r>
            <a:r>
              <a:rPr lang="en-US" sz="1800" dirty="0">
                <a:latin typeface="Times New Roman" pitchFamily="18" charset="0"/>
                <a:cs typeface="Times New Roman" pitchFamily="18" charset="0"/>
              </a:rPr>
              <a:t> is one of the important aspects in </a:t>
            </a:r>
            <a:r>
              <a:rPr lang="en-US" sz="1800" b="1" dirty="0">
                <a:latin typeface="Times New Roman" pitchFamily="18" charset="0"/>
                <a:cs typeface="Times New Roman" pitchFamily="18" charset="0"/>
              </a:rPr>
              <a:t>SDLC</a:t>
            </a:r>
            <a:r>
              <a:rPr lang="en-US" sz="1800" dirty="0">
                <a:latin typeface="Times New Roman" pitchFamily="18" charset="0"/>
                <a:cs typeface="Times New Roman" pitchFamily="18" charset="0"/>
              </a:rPr>
              <a:t> because of the following reasons:</a:t>
            </a:r>
            <a:br>
              <a:rPr lang="en-US" sz="1800" dirty="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Testing </a:t>
            </a:r>
            <a:r>
              <a:rPr lang="en-US" sz="1800" dirty="0">
                <a:latin typeface="Times New Roman" pitchFamily="18" charset="0"/>
                <a:cs typeface="Times New Roman" pitchFamily="18" charset="0"/>
              </a:rPr>
              <a:t>in SDLC helps to prove that all the software requirements are always implemented correctly or not.</a:t>
            </a: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Testing</a:t>
            </a:r>
            <a:r>
              <a:rPr lang="en-US" sz="1800" dirty="0">
                <a:latin typeface="Times New Roman" pitchFamily="18" charset="0"/>
                <a:cs typeface="Times New Roman" pitchFamily="18" charset="0"/>
              </a:rPr>
              <a:t> helps in identifying defects and ensuring that testing are addressed before software deployment. If any defect is discover and fixed after deployment, then the correction cost will be much huge than the cost of fixing it at earlier stages of development</a:t>
            </a:r>
          </a:p>
          <a:p>
            <a:pPr algn="just"/>
            <a:endParaRPr lang="en-US" sz="1800" dirty="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Testing </a:t>
            </a:r>
            <a:r>
              <a:rPr lang="en-US" sz="1800" dirty="0">
                <a:latin typeface="Times New Roman" pitchFamily="18" charset="0"/>
                <a:cs typeface="Times New Roman" pitchFamily="18" charset="0"/>
              </a:rPr>
              <a:t>in SDLC demonstrates that software always appears to be working correspond to specification, and the sociology and performance requirements always appear to have been met.</a:t>
            </a:r>
          </a:p>
          <a:p>
            <a:pPr algn="just">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Whenever several systems are developed in different components, different levels of testing help to verify proper integration or interaction of all components to rest of the system.</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Testing in SDLC means that testing always improves the quality of product and project.</a:t>
            </a:r>
          </a:p>
          <a:p>
            <a:endParaRPr lang="en-US" sz="2000" b="1" dirty="0" smtClean="0"/>
          </a:p>
          <a:p>
            <a:r>
              <a:rPr lang="en-US" sz="2000" b="1" dirty="0" smtClean="0"/>
              <a:t>Testing</a:t>
            </a:r>
            <a:r>
              <a:rPr lang="en-US" sz="2000" dirty="0" smtClean="0"/>
              <a:t> plays an important role in </a:t>
            </a:r>
            <a:r>
              <a:rPr lang="en-US" sz="2000" b="1" dirty="0" smtClean="0"/>
              <a:t>SDLC</a:t>
            </a:r>
            <a:r>
              <a:rPr lang="en-US" sz="2000" dirty="0" smtClean="0"/>
              <a:t> and apart from that testing also improves the quality of the product and project by discovering bugs early in the software.</a:t>
            </a:r>
            <a:br>
              <a:rPr lang="en-US" sz="2000" dirty="0" smtClean="0"/>
            </a:br>
            <a:endParaRPr lang="en-US" sz="2000" dirty="0" smtClean="0"/>
          </a:p>
          <a:p>
            <a:r>
              <a:rPr lang="en-US" sz="2000" dirty="0" smtClean="0"/>
              <a:t>And remember </a:t>
            </a:r>
            <a:r>
              <a:rPr lang="en-US" sz="2000" b="1" dirty="0" smtClean="0"/>
              <a:t>testing</a:t>
            </a:r>
            <a:r>
              <a:rPr lang="en-US" sz="2000" dirty="0" smtClean="0"/>
              <a:t> not only improves the quality of the product, but it also improves the company quality also.</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STLC</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0" y="1600200"/>
            <a:ext cx="7924800" cy="4495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Requirement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During </a:t>
            </a:r>
            <a:r>
              <a:rPr lang="en-US" dirty="0"/>
              <a:t>this phase, </a:t>
            </a:r>
            <a:r>
              <a:rPr lang="en-US" dirty="0">
                <a:hlinkClick r:id="rId2" tooltip="Test Team"/>
              </a:rPr>
              <a:t>test team</a:t>
            </a:r>
            <a:r>
              <a:rPr lang="en-US" dirty="0"/>
              <a:t> studies the requirements from a testing point of view to identify the testable requirements. </a:t>
            </a:r>
            <a:endParaRPr lang="en-US" dirty="0" smtClean="0"/>
          </a:p>
          <a:p>
            <a:r>
              <a:rPr lang="en-US" dirty="0" smtClean="0"/>
              <a:t>The </a:t>
            </a:r>
            <a:r>
              <a:rPr lang="en-US" dirty="0"/>
              <a:t>QA team may interact with various stakeholders (Client, Business Analyst, Technical Leads, System Architects etc) to understand the requirements in detail. </a:t>
            </a:r>
            <a:endParaRPr lang="en-US" dirty="0" smtClean="0"/>
          </a:p>
          <a:p>
            <a:r>
              <a:rPr lang="en-US" dirty="0" smtClean="0"/>
              <a:t>Requirements </a:t>
            </a:r>
            <a:r>
              <a:rPr lang="en-US" dirty="0"/>
              <a:t>could be either Functional (defining what the software must do) or Non Functional (defining system performance /</a:t>
            </a:r>
            <a:r>
              <a:rPr lang="en-US" dirty="0">
                <a:hlinkClick r:id="rId3" tooltip="Security"/>
              </a:rPr>
              <a:t>security</a:t>
            </a:r>
            <a:r>
              <a:rPr lang="en-US" dirty="0"/>
              <a:t> availability ) </a:t>
            </a:r>
            <a:r>
              <a:rPr lang="en-US" dirty="0" smtClean="0"/>
              <a:t>.</a:t>
            </a:r>
          </a:p>
          <a:p>
            <a:r>
              <a:rPr lang="en-US" dirty="0" smtClean="0"/>
              <a:t>Automation </a:t>
            </a:r>
            <a:r>
              <a:rPr lang="en-US" dirty="0"/>
              <a:t>feasibility for the given testing project is also done in this stage.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Identify types of tests to be performed. </a:t>
            </a:r>
          </a:p>
          <a:p>
            <a:r>
              <a:rPr lang="en-US" dirty="0"/>
              <a:t>Gather details about testing priorities and focus.</a:t>
            </a:r>
          </a:p>
          <a:p>
            <a:r>
              <a:rPr lang="en-US" dirty="0"/>
              <a:t>Prepare </a:t>
            </a:r>
            <a:r>
              <a:rPr lang="en-US" dirty="0">
                <a:hlinkClick r:id="rId2"/>
              </a:rPr>
              <a:t>Requirement Traceability Matrix (RTM)</a:t>
            </a:r>
            <a:r>
              <a:rPr lang="en-US" dirty="0"/>
              <a:t>.</a:t>
            </a:r>
          </a:p>
          <a:p>
            <a:r>
              <a:rPr lang="en-US" dirty="0"/>
              <a:t>Identify test environment details where testing is supposed to be carried out. </a:t>
            </a:r>
          </a:p>
          <a:p>
            <a:r>
              <a:rPr lang="en-US" dirty="0"/>
              <a:t>Automation feasibility analysis (if required</a:t>
            </a:r>
            <a:r>
              <a:rPr lang="en-US" dirty="0" smtClean="0"/>
              <a:t>).</a:t>
            </a:r>
          </a:p>
          <a:p>
            <a:pPr>
              <a:buNone/>
            </a:pPr>
            <a:r>
              <a:rPr lang="en-US" b="1" dirty="0"/>
              <a:t>Deliverables </a:t>
            </a:r>
          </a:p>
          <a:p>
            <a:r>
              <a:rPr lang="en-US" dirty="0"/>
              <a:t>RTM</a:t>
            </a:r>
          </a:p>
          <a:p>
            <a:r>
              <a:rPr lang="en-US" dirty="0"/>
              <a:t>Automation feasibility report. (if applicable)</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Test </a:t>
            </a:r>
            <a:r>
              <a:rPr lang="en-US" b="1" dirty="0" smtClean="0"/>
              <a:t>Planning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This phase is also called </a:t>
            </a:r>
            <a:r>
              <a:rPr lang="en-US" b="1" dirty="0"/>
              <a:t>Test Strategy</a:t>
            </a:r>
            <a:r>
              <a:rPr lang="en-US" dirty="0"/>
              <a:t> phase. </a:t>
            </a:r>
            <a:endParaRPr lang="en-US" dirty="0" smtClean="0"/>
          </a:p>
          <a:p>
            <a:r>
              <a:rPr lang="en-US" dirty="0" smtClean="0"/>
              <a:t>Typically </a:t>
            </a:r>
            <a:r>
              <a:rPr lang="en-US" dirty="0"/>
              <a:t>, in this stage, a Senior QA manager will determine effort and cost estimates for the project and would prepare and finalize the Test Plan</a:t>
            </a:r>
            <a:r>
              <a:rPr lang="en-US" dirty="0" smtClean="0"/>
              <a:t>.</a:t>
            </a:r>
          </a:p>
          <a:p>
            <a:pPr>
              <a:buNone/>
            </a:pPr>
            <a:r>
              <a:rPr lang="en-US" b="1" dirty="0"/>
              <a:t>Activities</a:t>
            </a:r>
          </a:p>
          <a:p>
            <a:r>
              <a:rPr lang="en-US" dirty="0"/>
              <a:t>Preparation of test plan/strategy document for various types of testing</a:t>
            </a:r>
          </a:p>
          <a:p>
            <a:r>
              <a:rPr lang="en-US" dirty="0"/>
              <a:t>Test tool selection </a:t>
            </a:r>
          </a:p>
          <a:p>
            <a:r>
              <a:rPr lang="en-US" dirty="0"/>
              <a:t>Test effort estimation </a:t>
            </a:r>
          </a:p>
          <a:p>
            <a:r>
              <a:rPr lang="en-US" dirty="0"/>
              <a:t>Resource planning and determining roles and responsibilities.</a:t>
            </a:r>
          </a:p>
          <a:p>
            <a:r>
              <a:rPr lang="en-US" dirty="0"/>
              <a:t>Training </a:t>
            </a:r>
            <a:r>
              <a:rPr lang="en-US" dirty="0" smtClean="0"/>
              <a:t>requirement</a:t>
            </a:r>
          </a:p>
          <a:p>
            <a:pPr>
              <a:buNone/>
            </a:pPr>
            <a:r>
              <a:rPr lang="en-US" b="1" dirty="0" smtClean="0"/>
              <a:t>Deliverables</a:t>
            </a:r>
            <a:r>
              <a:rPr lang="en-US" b="1" dirty="0"/>
              <a:t> </a:t>
            </a:r>
          </a:p>
          <a:p>
            <a:r>
              <a:rPr lang="en-US" dirty="0">
                <a:hlinkClick r:id="rId2"/>
              </a:rPr>
              <a:t>Test plan</a:t>
            </a:r>
            <a:r>
              <a:rPr lang="en-US" dirty="0"/>
              <a:t> /strategy document.</a:t>
            </a:r>
          </a:p>
          <a:p>
            <a:r>
              <a:rPr lang="en-US" dirty="0">
                <a:hlinkClick r:id="rId3"/>
              </a:rPr>
              <a:t>Effort estimation</a:t>
            </a:r>
            <a:r>
              <a:rPr lang="en-US" dirty="0"/>
              <a:t> document.</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Test Case </a:t>
            </a:r>
            <a:r>
              <a:rPr lang="en-US" b="1" dirty="0" smtClean="0"/>
              <a:t>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This phase involves creation, verification and rework of test cases &amp; test scripts. </a:t>
            </a:r>
            <a:endParaRPr lang="en-US" dirty="0" smtClean="0"/>
          </a:p>
          <a:p>
            <a:r>
              <a:rPr lang="en-US" dirty="0" smtClean="0">
                <a:hlinkClick r:id="rId2"/>
              </a:rPr>
              <a:t>Test </a:t>
            </a:r>
            <a:r>
              <a:rPr lang="en-US" dirty="0">
                <a:hlinkClick r:id="rId2"/>
              </a:rPr>
              <a:t>data</a:t>
            </a:r>
            <a:r>
              <a:rPr lang="en-US" dirty="0"/>
              <a:t> , is identified/created and is </a:t>
            </a:r>
            <a:r>
              <a:rPr lang="en-US" dirty="0" smtClean="0"/>
              <a:t>reviewed </a:t>
            </a:r>
            <a:r>
              <a:rPr lang="en-US" dirty="0"/>
              <a:t>and then reworked as well</a:t>
            </a:r>
            <a:r>
              <a:rPr lang="en-US" dirty="0" smtClean="0"/>
              <a:t>.</a:t>
            </a:r>
          </a:p>
          <a:p>
            <a:pPr>
              <a:buNone/>
            </a:pPr>
            <a:r>
              <a:rPr lang="en-US" b="1" dirty="0"/>
              <a:t>Activities</a:t>
            </a:r>
          </a:p>
          <a:p>
            <a:r>
              <a:rPr lang="en-US" dirty="0"/>
              <a:t>Create test cases, automation scripts (if applicable)</a:t>
            </a:r>
          </a:p>
          <a:p>
            <a:r>
              <a:rPr lang="en-US" dirty="0"/>
              <a:t>Review and baseline test cases and scripts </a:t>
            </a:r>
          </a:p>
          <a:p>
            <a:r>
              <a:rPr lang="en-US" dirty="0"/>
              <a:t>Create test data (If Test Environment is available)</a:t>
            </a:r>
          </a:p>
          <a:p>
            <a:pPr>
              <a:buNone/>
            </a:pPr>
            <a:r>
              <a:rPr lang="en-US" b="1" dirty="0"/>
              <a:t>Deliverables </a:t>
            </a:r>
          </a:p>
          <a:p>
            <a:r>
              <a:rPr lang="en-US" dirty="0"/>
              <a:t>Test cases/scripts </a:t>
            </a:r>
          </a:p>
          <a:p>
            <a:r>
              <a:rPr lang="en-US" dirty="0"/>
              <a:t>Test data</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Test Environment </a:t>
            </a:r>
            <a:r>
              <a:rPr lang="en-US" b="1" dirty="0" smtClean="0"/>
              <a:t>Setup</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Test environment decides the software and hardware conditions under which a work product is tested. Test environment set-up is one of the critical aspects of testing process and </a:t>
            </a:r>
            <a:r>
              <a:rPr lang="en-US" b="1" i="1" dirty="0"/>
              <a:t>can be done in parallel with Test Case Development Stage</a:t>
            </a:r>
            <a:r>
              <a:rPr lang="en-US" dirty="0" smtClean="0"/>
              <a:t>.</a:t>
            </a:r>
          </a:p>
          <a:p>
            <a:pPr algn="just"/>
            <a:r>
              <a:rPr lang="en-US" dirty="0"/>
              <a:t> </a:t>
            </a:r>
            <a:r>
              <a:rPr lang="en-US" b="1" i="1" dirty="0">
                <a:hlinkClick r:id="rId2" tooltip="Test Team"/>
              </a:rPr>
              <a:t>Test team</a:t>
            </a:r>
            <a:r>
              <a:rPr lang="en-US" b="1" i="1" dirty="0"/>
              <a:t> may not be involved in this activity</a:t>
            </a:r>
            <a:r>
              <a:rPr lang="en-US" dirty="0"/>
              <a:t> if the customer/development team provides the test environment in which case the </a:t>
            </a:r>
            <a:r>
              <a:rPr lang="en-US" dirty="0">
                <a:hlinkClick r:id="rId2" tooltip="Test Team"/>
              </a:rPr>
              <a:t>test team</a:t>
            </a:r>
            <a:r>
              <a:rPr lang="en-US" dirty="0"/>
              <a:t> is required to do a readiness check (smoke testing) of the given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177</Words>
  <Application>Microsoft Office PowerPoint</Application>
  <PresentationFormat>On-screen Show (4:3)</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SDLC VS STLC</vt:lpstr>
      <vt:lpstr>Testing in SDLC</vt:lpstr>
      <vt:lpstr>Slide 3</vt:lpstr>
      <vt:lpstr>STLC</vt:lpstr>
      <vt:lpstr>Requirement Analysis</vt:lpstr>
      <vt:lpstr>Activities</vt:lpstr>
      <vt:lpstr>Test Planning</vt:lpstr>
      <vt:lpstr>Test Case Development</vt:lpstr>
      <vt:lpstr>Test Environment Setup</vt:lpstr>
      <vt:lpstr>Slide 10</vt:lpstr>
      <vt:lpstr>Test Execution</vt:lpstr>
      <vt:lpstr>Test Cycle Closure</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VS STLC</dc:title>
  <dc:creator>VITCC</dc:creator>
  <cp:lastModifiedBy>VITCC</cp:lastModifiedBy>
  <cp:revision>9</cp:revision>
  <dcterms:created xsi:type="dcterms:W3CDTF">2016-05-31T10:12:04Z</dcterms:created>
  <dcterms:modified xsi:type="dcterms:W3CDTF">2016-06-01T17:19:10Z</dcterms:modified>
</cp:coreProperties>
</file>