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5"/>
  </p:notesMasterIdLst>
  <p:sldIdLst>
    <p:sldId id="256" r:id="rId2"/>
    <p:sldId id="523" r:id="rId3"/>
    <p:sldId id="524" r:id="rId4"/>
    <p:sldId id="525" r:id="rId5"/>
    <p:sldId id="552" r:id="rId6"/>
    <p:sldId id="553" r:id="rId7"/>
    <p:sldId id="544" r:id="rId8"/>
    <p:sldId id="554" r:id="rId9"/>
    <p:sldId id="545" r:id="rId10"/>
    <p:sldId id="546" r:id="rId11"/>
    <p:sldId id="547" r:id="rId12"/>
    <p:sldId id="548" r:id="rId13"/>
    <p:sldId id="55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5233-3E4C-4C79-B2DF-468A6EBF922E}" type="datetime1">
              <a:rPr lang="en-US" smtClean="0"/>
              <a:t>27-Jul-20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DBD6-F0A7-4125-8F4E-F4178C8591D3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53CB-668E-4792-A052-D0E642035B09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E9DA-096C-493D-BD19-C79DA88D3B80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A57-776B-49A1-8ABD-1D728EEA24FB}" type="datetime1">
              <a:rPr lang="en-US" smtClean="0"/>
              <a:t>27-Jul-20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A237-E481-404E-A534-8CAA1DF542C0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A0AC3-59DF-4816-A8E9-6799952C37C9}" type="datetime1">
              <a:rPr lang="en-US" smtClean="0"/>
              <a:t>27-Jul-20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A317-5B2A-4CD7-A6C9-1663C8D4139E}" type="datetime1">
              <a:rPr lang="en-US" smtClean="0"/>
              <a:t>27-Jul-20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806A-2975-453C-9194-9FBD4D5290DD}" type="datetime1">
              <a:rPr lang="en-US" smtClean="0"/>
              <a:t>27-Jul-20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BDC2-62BF-4FB3-A318-649A2D6D1C2B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41B-68E1-4D50-9FFC-37E4F895D242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0C39617-C606-4D74-9B61-E9EF60424792}" type="datetime1">
              <a:rPr lang="en-US" smtClean="0"/>
              <a:t>27-Jul-20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Maheswari S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software_quality_management/software_quality_management_empirical_investigations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howto.com/dependent-variable-definition/" TargetMode="External"/><Relationship Id="rId2" Type="http://schemas.openxmlformats.org/officeDocument/2006/relationships/hyperlink" Target="http://www.csub.edu/~ddodenhoff/Bio100/Bio100sp04/formattingahypothesi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0" y="514350"/>
            <a:ext cx="3962400" cy="194626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Software Metrics Data Collection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2647950"/>
            <a:ext cx="3886200" cy="1905000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/>
              </a:solidFill>
            </a:endParaRPr>
          </a:p>
          <a:p>
            <a:endParaRPr lang="en-IN" dirty="0" smtClean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Prof </a:t>
            </a:r>
            <a:r>
              <a:rPr lang="en-US" dirty="0" err="1">
                <a:solidFill>
                  <a:schemeClr val="tx2"/>
                </a:solidFill>
              </a:rPr>
              <a:t>Maheswari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Making the Investigation </a:t>
            </a:r>
            <a:r>
              <a:rPr lang="en-US" dirty="0" smtClean="0"/>
              <a:t>Meaningful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Conforming theories and conventional </a:t>
            </a:r>
            <a:r>
              <a:rPr lang="en-US" dirty="0" smtClean="0"/>
              <a:t>wisdom – Identifying truth</a:t>
            </a:r>
            <a:endParaRPr lang="en-US" dirty="0"/>
          </a:p>
          <a:p>
            <a:r>
              <a:rPr lang="en-US" dirty="0"/>
              <a:t>Exploring </a:t>
            </a:r>
            <a:r>
              <a:rPr lang="en-US" dirty="0" smtClean="0"/>
              <a:t>relationships – Understanding relationships</a:t>
            </a:r>
            <a:endParaRPr lang="en-US" dirty="0"/>
          </a:p>
          <a:p>
            <a:r>
              <a:rPr lang="en-US" dirty="0"/>
              <a:t>Evaluating the accuracy of </a:t>
            </a:r>
            <a:r>
              <a:rPr lang="en-US" dirty="0" smtClean="0"/>
              <a:t>models – Predicts an outcome of an activity</a:t>
            </a:r>
            <a:endParaRPr lang="en-US" dirty="0"/>
          </a:p>
          <a:p>
            <a:r>
              <a:rPr lang="en-US" dirty="0"/>
              <a:t>Validating </a:t>
            </a:r>
            <a:r>
              <a:rPr lang="en-US" dirty="0" smtClean="0"/>
              <a:t>measures – Testing with valid inputs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find the available or collected data is good?</a:t>
            </a:r>
          </a:p>
          <a:p>
            <a:r>
              <a:rPr lang="en-US" dirty="0" smtClean="0"/>
              <a:t>Difference between </a:t>
            </a: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Exploratory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Explanatory </a:t>
            </a:r>
            <a:r>
              <a:rPr lang="en-US" dirty="0" smtClean="0"/>
              <a:t>Approach ?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S. </a:t>
            </a:r>
            <a:r>
              <a:rPr lang="en-US" dirty="0" err="1"/>
              <a:t>Kaur</a:t>
            </a:r>
            <a:r>
              <a:rPr lang="en-US" dirty="0"/>
              <a:t>, K. </a:t>
            </a:r>
            <a:r>
              <a:rPr lang="en-US" dirty="0" err="1"/>
              <a:t>Kaur</a:t>
            </a:r>
            <a:r>
              <a:rPr lang="en-US" dirty="0"/>
              <a:t> and N. </a:t>
            </a:r>
            <a:r>
              <a:rPr lang="en-US" dirty="0" err="1"/>
              <a:t>Kaur</a:t>
            </a:r>
            <a:r>
              <a:rPr lang="en-US" dirty="0"/>
              <a:t>, "An Empirical Investigation of Relationship between Software Metrics," 2015 Second International Conference on Advances in Computing and Communication Engineering, Dehradun, 2015, pp. 639-643, </a:t>
            </a:r>
            <a:r>
              <a:rPr lang="en-US" dirty="0" err="1"/>
              <a:t>doi</a:t>
            </a:r>
            <a:r>
              <a:rPr lang="en-US" dirty="0"/>
              <a:t>: 10.1109/ICACCE.2015.23.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1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0" y="742950"/>
            <a:ext cx="2819400" cy="8655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Empirical Investigation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077375"/>
            <a:ext cx="2590800" cy="2654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Empirical Investigations involve the scientific investigation of any tool, technique, or method. This investigation mainly contains the following 4 principles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95350"/>
            <a:ext cx="7315200" cy="865573"/>
          </a:xfrm>
        </p:spPr>
        <p:txBody>
          <a:bodyPr/>
          <a:lstStyle/>
          <a:p>
            <a:r>
              <a:rPr lang="en-US" b="1" dirty="0" smtClean="0"/>
              <a:t>4 Principles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Choosing an investigation </a:t>
            </a:r>
            <a:r>
              <a:rPr lang="en-US" dirty="0" smtClean="0"/>
              <a:t>technique</a:t>
            </a:r>
            <a:endParaRPr lang="en-US" dirty="0"/>
          </a:p>
          <a:p>
            <a:r>
              <a:rPr lang="en-US" dirty="0"/>
              <a:t>Stating the hypothesis</a:t>
            </a:r>
          </a:p>
          <a:p>
            <a:r>
              <a:rPr lang="en-US" dirty="0"/>
              <a:t>Maintaining the control over the variable</a:t>
            </a:r>
          </a:p>
          <a:p>
            <a:r>
              <a:rPr lang="en-US" dirty="0"/>
              <a:t>Making the investigation </a:t>
            </a:r>
            <a:r>
              <a:rPr lang="en-US" dirty="0" smtClean="0"/>
              <a:t>meaningful</a:t>
            </a:r>
          </a:p>
          <a:p>
            <a:endParaRPr lang="en-US" dirty="0"/>
          </a:p>
          <a:p>
            <a:endParaRPr lang="en-US" dirty="0" smtClean="0"/>
          </a:p>
          <a:p>
            <a:pPr marL="45720" indent="0">
              <a:buNone/>
            </a:pPr>
            <a:r>
              <a:rPr lang="en-US" dirty="0" smtClean="0">
                <a:hlinkClick r:id="rId2"/>
              </a:rPr>
              <a:t>Ref : https</a:t>
            </a:r>
            <a:r>
              <a:rPr lang="en-US" dirty="0">
                <a:hlinkClick r:id="rId2"/>
              </a:rPr>
              <a:t>://www.tutorialspoint.com/software_quality_management/software_quality_management_empirical_investigations.htm</a:t>
            </a:r>
            <a:endParaRPr lang="en-US" dirty="0"/>
          </a:p>
          <a:p>
            <a:pPr marL="4572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Prof </a:t>
            </a:r>
            <a:r>
              <a:rPr lang="en-US" dirty="0" err="1" smtClean="0">
                <a:solidFill>
                  <a:srgbClr val="FFC000"/>
                </a:solidFill>
              </a:rPr>
              <a:t>Maheswari</a:t>
            </a:r>
            <a:r>
              <a:rPr lang="en-US" dirty="0" smtClean="0">
                <a:solidFill>
                  <a:srgbClr val="FFC000"/>
                </a:solidFill>
              </a:rPr>
              <a:t> S VIT Chennai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3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an Investigation </a:t>
            </a:r>
            <a:r>
              <a:rPr lang="en-US" dirty="0" smtClean="0"/>
              <a:t>Technique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– </a:t>
            </a:r>
            <a:r>
              <a:rPr lang="en-US" dirty="0"/>
              <a:t>Poll, tools</a:t>
            </a:r>
            <a:endParaRPr lang="en-US" dirty="0"/>
          </a:p>
          <a:p>
            <a:r>
              <a:rPr lang="en-US" dirty="0"/>
              <a:t>Case study</a:t>
            </a:r>
          </a:p>
          <a:p>
            <a:r>
              <a:rPr lang="en-US" dirty="0"/>
              <a:t>Formal </a:t>
            </a:r>
            <a:r>
              <a:rPr lang="en-US" dirty="0" smtClean="0"/>
              <a:t>experiment – Research Analysis Perspective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Prof </a:t>
            </a:r>
            <a:r>
              <a:rPr lang="en-US" dirty="0" err="1" smtClean="0">
                <a:solidFill>
                  <a:schemeClr val="tx2"/>
                </a:solidFill>
              </a:rPr>
              <a:t>Maheswari</a:t>
            </a:r>
            <a:r>
              <a:rPr lang="en-US" dirty="0" smtClean="0">
                <a:solidFill>
                  <a:schemeClr val="tx2"/>
                </a:solidFill>
              </a:rPr>
              <a:t> S VIT Chennai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C76A-89EB-40CA-80F3-8439DB2229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Methodology - Characteristics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 </a:t>
            </a:r>
            <a:r>
              <a:rPr lang="en-US" dirty="0" err="1" smtClean="0"/>
              <a:t>Maheswari</a:t>
            </a:r>
            <a:r>
              <a:rPr lang="en-US" dirty="0" smtClean="0"/>
              <a:t> S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37133"/>
            <a:ext cx="7315200" cy="1536109"/>
          </a:xfrm>
        </p:spPr>
      </p:pic>
    </p:spTree>
    <p:extLst>
      <p:ext uri="{BB962C8B-B14F-4D97-AF65-F5344CB8AC3E}">
        <p14:creationId xmlns:p14="http://schemas.microsoft.com/office/powerpoint/2010/main" val="288137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Case Study Design and Planning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Objective—what to achieve?</a:t>
            </a:r>
          </a:p>
          <a:p>
            <a:r>
              <a:rPr lang="tr-TR" dirty="0"/>
              <a:t>The case—what is studied?</a:t>
            </a:r>
          </a:p>
          <a:p>
            <a:r>
              <a:rPr lang="tr-TR" dirty="0"/>
              <a:t>Theory—frame of reference</a:t>
            </a:r>
          </a:p>
          <a:p>
            <a:r>
              <a:rPr lang="tr-TR" dirty="0"/>
              <a:t>Research questions—what to know?</a:t>
            </a:r>
          </a:p>
          <a:p>
            <a:r>
              <a:rPr lang="tr-TR" dirty="0"/>
              <a:t>Methods—how to collect data?</a:t>
            </a:r>
          </a:p>
          <a:p>
            <a:r>
              <a:rPr lang="en-US" dirty="0"/>
              <a:t>Selection strategy—where to seek data?</a:t>
            </a:r>
            <a:endParaRPr lang="tr-TR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Stating the </a:t>
            </a:r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Tentative Test – Educational Guess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smtClean="0"/>
              <a:t>Example</a:t>
            </a:r>
          </a:p>
          <a:p>
            <a:pPr fontAlgn="base"/>
            <a:r>
              <a:rPr lang="en-US" dirty="0"/>
              <a:t>If I (decrease the amount of water given to herbs) then (the herbs will increase in size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/>
              <a:t>If I (give patients counseling in addition to medication) then (their overall depression scale will decrease</a:t>
            </a:r>
            <a:r>
              <a:rPr lang="en-US" dirty="0" smtClean="0"/>
              <a:t>).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5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Include an “if” and “then” statement </a:t>
            </a:r>
            <a:r>
              <a:rPr lang="en-US" dirty="0">
                <a:hlinkClick r:id="rId2"/>
              </a:rPr>
              <a:t>(according to the University of California).</a:t>
            </a:r>
            <a:endParaRPr lang="en-US" dirty="0"/>
          </a:p>
          <a:p>
            <a:pPr fontAlgn="base"/>
            <a:r>
              <a:rPr lang="en-US" dirty="0"/>
              <a:t>Include both the </a:t>
            </a:r>
            <a:r>
              <a:rPr lang="en-US" u="sng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and </a:t>
            </a:r>
            <a:r>
              <a:rPr lang="en-US" dirty="0">
                <a:hlinkClick r:id="rId3"/>
              </a:rPr>
              <a:t>dependent variables.</a:t>
            </a:r>
            <a:endParaRPr lang="en-US" dirty="0"/>
          </a:p>
          <a:p>
            <a:pPr fontAlgn="base"/>
            <a:r>
              <a:rPr lang="en-US" dirty="0"/>
              <a:t>Be testable by experiment, survey or other scientifically sound technique.</a:t>
            </a:r>
          </a:p>
          <a:p>
            <a:pPr fontAlgn="base"/>
            <a:r>
              <a:rPr lang="en-US" dirty="0"/>
              <a:t>Be based on information in prior research (either yours or someone else’s).</a:t>
            </a:r>
          </a:p>
          <a:p>
            <a:pPr fontAlgn="base"/>
            <a:r>
              <a:rPr lang="en-US" dirty="0"/>
              <a:t>Have design criteria (for engineering or programming projects).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Control over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Testing – First Step</a:t>
            </a:r>
          </a:p>
          <a:p>
            <a:r>
              <a:rPr lang="en-US" dirty="0" smtClean="0"/>
              <a:t>Decide with involved variables</a:t>
            </a:r>
          </a:p>
          <a:p>
            <a:r>
              <a:rPr lang="en-US" dirty="0" smtClean="0"/>
              <a:t>Stating a variable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Maheswari S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58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5667</TotalTime>
  <Words>369</Words>
  <Application>Microsoft Office PowerPoint</Application>
  <PresentationFormat>On-screen Show (16:9)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Software Metrics Data Collection</vt:lpstr>
      <vt:lpstr>Empirical Investigation</vt:lpstr>
      <vt:lpstr>4 Principles</vt:lpstr>
      <vt:lpstr>Choosing an Investigation Technique</vt:lpstr>
      <vt:lpstr>Research Methodology - Characteristics</vt:lpstr>
      <vt:lpstr>Case Study Design and Planning </vt:lpstr>
      <vt:lpstr>Stating the Hypothesis</vt:lpstr>
      <vt:lpstr>Good Hypothesis</vt:lpstr>
      <vt:lpstr>Maintaining Control over Variable</vt:lpstr>
      <vt:lpstr>Making the Investigation Meaningful</vt:lpstr>
      <vt:lpstr>Activity </vt:lpstr>
      <vt:lpstr>Reference Page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327</cp:revision>
  <dcterms:created xsi:type="dcterms:W3CDTF">2006-08-16T00:00:00Z</dcterms:created>
  <dcterms:modified xsi:type="dcterms:W3CDTF">2020-07-27T10:29:03Z</dcterms:modified>
</cp:coreProperties>
</file>