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0"/>
  </p:notesMasterIdLst>
  <p:sldIdLst>
    <p:sldId id="256" r:id="rId2"/>
    <p:sldId id="569" r:id="rId3"/>
    <p:sldId id="570" r:id="rId4"/>
    <p:sldId id="571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85" r:id="rId15"/>
    <p:sldId id="581" r:id="rId16"/>
    <p:sldId id="582" r:id="rId17"/>
    <p:sldId id="583" r:id="rId18"/>
    <p:sldId id="584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D09A-331E-40CF-AE2D-23122DF5DF73}" type="datetime1">
              <a:rPr lang="en-US" smtClean="0"/>
              <a:t>07-Sep-20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000D-1543-4D6B-8E6A-1ED023C29C23}" type="datetime1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C1B-0FB7-436F-82EB-5B0D7FD409E4}" type="datetime1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075D-1B84-4FF8-AA2C-EA8967EF1753}" type="datetime1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4653-6139-48FB-B942-94AB75EF8665}" type="datetime1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3CE0-BF22-4300-A2F8-8DBF0F7C1CA4}" type="datetime1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0F17-C328-4C32-BAD2-D643F08F8BBF}" type="datetime1">
              <a:rPr lang="en-US" smtClean="0"/>
              <a:t>07-Sep-20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73C3-1AC9-4404-9BE3-AA829F03DCD0}" type="datetime1">
              <a:rPr lang="en-US" smtClean="0"/>
              <a:t>07-Sep-20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362A-5A59-4B80-8908-2184D19C9C9C}" type="datetime1">
              <a:rPr lang="en-US" smtClean="0"/>
              <a:t>07-Sep-20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41E-62FF-4006-9D5C-D854850DA619}" type="datetime1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70B9-2C54-486E-8FCB-280C2D27B93F}" type="datetime1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92B06A0-4BFE-447B-B2B0-2A30658A107D}" type="datetime1">
              <a:rPr lang="en-US" smtClean="0"/>
              <a:t>07-Sep-20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514350"/>
            <a:ext cx="4724400" cy="1946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Measuring Internal Product </a:t>
            </a:r>
            <a:r>
              <a:rPr lang="en-US" dirty="0" smtClean="0"/>
              <a:t>Attributes - Structure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647950"/>
            <a:ext cx="4724400" cy="19050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solidFill>
                  <a:schemeClr val="tx2"/>
                </a:solidFill>
              </a:rPr>
              <a:t>Prof </a:t>
            </a:r>
            <a:r>
              <a:rPr lang="en-IN" dirty="0" err="1" smtClean="0">
                <a:solidFill>
                  <a:schemeClr val="tx2"/>
                </a:solidFill>
              </a:rPr>
              <a:t>Maheswari</a:t>
            </a:r>
            <a:r>
              <a:rPr lang="en-IN" dirty="0" smtClean="0">
                <a:solidFill>
                  <a:schemeClr val="tx2"/>
                </a:solidFill>
              </a:rPr>
              <a:t> S 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VIT Chennai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D5?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71750"/>
            <a:ext cx="3419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3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42950"/>
            <a:ext cx="7315200" cy="865573"/>
          </a:xfrm>
        </p:spPr>
        <p:txBody>
          <a:bodyPr/>
          <a:lstStyle/>
          <a:p>
            <a:r>
              <a:rPr lang="en-US" dirty="0" smtClean="0"/>
              <a:t>Sequencing and nesting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09750"/>
            <a:ext cx="5791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1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nesting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338388"/>
            <a:ext cx="63055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4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sequence and nesting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11" y="2078038"/>
            <a:ext cx="5355578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1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sequence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286000"/>
            <a:ext cx="56197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5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7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structural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Control – flow structure – Sequence of flow</a:t>
            </a:r>
          </a:p>
          <a:p>
            <a:r>
              <a:rPr lang="en-US" dirty="0" smtClean="0"/>
              <a:t> Data-flow structure  - Behavior of the data </a:t>
            </a:r>
          </a:p>
          <a:p>
            <a:r>
              <a:rPr lang="en-US" dirty="0"/>
              <a:t> </a:t>
            </a:r>
            <a:r>
              <a:rPr lang="en-US" dirty="0" smtClean="0"/>
              <a:t>Data structure – Organization of the data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flow measures are usually modeled with directed graphs.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01" y="2078038"/>
            <a:ext cx="4390397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0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Measured by static analysis and CASE tools</a:t>
            </a:r>
          </a:p>
          <a:p>
            <a:r>
              <a:rPr lang="en-US" dirty="0" smtClean="0"/>
              <a:t>Notation to be used for the measurement is m(A)</a:t>
            </a:r>
          </a:p>
          <a:p>
            <a:r>
              <a:rPr lang="en-US" dirty="0" smtClean="0"/>
              <a:t>Complexity can be measured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graph model of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– nodes and links or edges</a:t>
            </a:r>
          </a:p>
          <a:p>
            <a:r>
              <a:rPr lang="en-US" dirty="0" smtClean="0"/>
              <a:t>Directed Graph</a:t>
            </a:r>
          </a:p>
          <a:p>
            <a:r>
              <a:rPr lang="en-US" dirty="0" smtClean="0"/>
              <a:t>In-degree</a:t>
            </a:r>
          </a:p>
          <a:p>
            <a:r>
              <a:rPr lang="en-US" dirty="0" smtClean="0"/>
              <a:t>Out-degree</a:t>
            </a:r>
          </a:p>
          <a:p>
            <a:r>
              <a:rPr lang="en-US" dirty="0" smtClean="0"/>
              <a:t>Path</a:t>
            </a:r>
          </a:p>
          <a:p>
            <a:r>
              <a:rPr lang="en-US" dirty="0" smtClean="0"/>
              <a:t>Simple path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219325"/>
            <a:ext cx="64579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43350"/>
            <a:ext cx="45624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3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251" y="3619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graph for program structure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52550"/>
            <a:ext cx="67532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3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90750"/>
            <a:ext cx="24098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6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5978</TotalTime>
  <Words>222</Words>
  <Application>Microsoft Office PowerPoint</Application>
  <PresentationFormat>On-screen Show (16:9)</PresentationFormat>
  <Paragraphs>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Measuring Internal Product Attributes - Structure</vt:lpstr>
      <vt:lpstr>Types of structural measures</vt:lpstr>
      <vt:lpstr>Control flow structure</vt:lpstr>
      <vt:lpstr>Example</vt:lpstr>
      <vt:lpstr>PowerPoint Presentation</vt:lpstr>
      <vt:lpstr>Flow graph model of structure</vt:lpstr>
      <vt:lpstr>Definition</vt:lpstr>
      <vt:lpstr>Flow graph for program structure models</vt:lpstr>
      <vt:lpstr>Example</vt:lpstr>
      <vt:lpstr>D5?</vt:lpstr>
      <vt:lpstr>Sequencing and nesting</vt:lpstr>
      <vt:lpstr>Applying the nesting operation</vt:lpstr>
      <vt:lpstr>Combining sequence and nesting operations</vt:lpstr>
      <vt:lpstr>Applying the sequence operation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339</cp:revision>
  <dcterms:created xsi:type="dcterms:W3CDTF">2006-08-16T00:00:00Z</dcterms:created>
  <dcterms:modified xsi:type="dcterms:W3CDTF">2020-09-07T11:22:33Z</dcterms:modified>
</cp:coreProperties>
</file>