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94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26/02/2019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26/02/2019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26/02/2019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26/02/2019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26/02/2019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26/02/2019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26/02/2019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26/02/2019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26/02/2019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26/02/2019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26/02/2019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26/02/2019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Module-5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9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5240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Capability Maturity model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Role of SQA in software development maturity- Six Sigma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15</Words>
  <Application>Microsoft Office PowerPoint</Application>
  <PresentationFormat>On-screen Show (4:3)</PresentationFormat>
  <Paragraphs>3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Module-5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creator>Unknown Creator</dc:creator>
  <cp:lastModifiedBy>Windows User</cp:lastModifiedBy>
  <cp:revision>7</cp:revision>
  <dcterms:created xsi:type="dcterms:W3CDTF">2019-02-14T08:19:24Z</dcterms:created>
  <dcterms:modified xsi:type="dcterms:W3CDTF">2019-02-26T11:04:12Z</dcterms:modified>
</cp:coreProperties>
</file>