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13EF5-014D-4B03-AD40-AA68B25BA29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CF13-17F0-43F6-8B6D-ABAAB20E43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/>
              </a:rPr>
              <a:t>Defect Detection Percentage</a:t>
            </a:r>
            <a:r>
              <a:rPr lang="en-US" b="1" dirty="0" smtClean="0"/>
              <a:t>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defect detection percentage (DDP) gives a measure of the testing effectiveness. It is calculated as a ratio of defects found </a:t>
            </a:r>
            <a:r>
              <a:rPr lang="en-US" dirty="0" err="1" smtClean="0"/>
              <a:t>found</a:t>
            </a:r>
            <a:r>
              <a:rPr lang="en-US" dirty="0" smtClean="0"/>
              <a:t> prior to release and after release by customers.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suppose that 90 defects were found during QA/testing stage and 20 defects were found by customers after the release. The DDP would be calculated as 90 divided by (90 + 20) = 81.8%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1927860"/>
            <a:ext cx="7600315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DRE for each phase and software development DRE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Coding </a:t>
                      </a:r>
                      <a:r>
                        <a:rPr lang="en-US" dirty="0" err="1" smtClean="0"/>
                        <a:t>andunit</a:t>
                      </a:r>
                      <a:r>
                        <a:rPr lang="en-US" dirty="0" smtClean="0"/>
                        <a:t>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 DRE= 5/(5+5+0+3+1) *100</a:t>
            </a:r>
            <a:endParaRPr lang="en-US" dirty="0" smtClean="0"/>
          </a:p>
          <a:p>
            <a:r>
              <a:rPr lang="en-US" dirty="0" smtClean="0"/>
              <a:t>Design </a:t>
            </a:r>
            <a:r>
              <a:rPr lang="en-US" smtClean="0"/>
              <a:t>DRE =(5+20)/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</Words>
  <Application>WPS Presentation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PowerPoint 演示文稿</vt:lpstr>
      <vt:lpstr>Defect Detection Percentage  </vt:lpstr>
      <vt:lpstr>PowerPoint 演示文稿</vt:lpstr>
      <vt:lpstr>PowerPoint 演示文稿</vt:lpstr>
      <vt:lpstr>Find DRE for each phase and software development DRE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</cp:lastModifiedBy>
  <cp:revision>3</cp:revision>
  <dcterms:created xsi:type="dcterms:W3CDTF">2020-09-10T03:04:00Z</dcterms:created>
  <dcterms:modified xsi:type="dcterms:W3CDTF">2020-09-10T05:27:40Z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1033-11.2.0.9665</vt:lpwstr>
  </property>
</Properties>
</file>