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6.xml" ContentType="application/inkml+xml"/>
  <Override PartName="/ppt/notesMasters/notesMaster1.xml" ContentType="application/vnd.openxmlformats-officedocument.presentationml.notesMaster+xml"/>
  <Override PartName="/ppt/ink/ink2.xml" ContentType="application/inkml+xml"/>
  <Override PartName="/ppt/ink/ink1.xml" ContentType="application/inkml+xml"/>
  <Override PartName="/ppt/theme/theme2.xml" ContentType="application/vnd.openxmlformats-officedocument.theme+xml"/>
  <Override PartName="/ppt/theme/theme1.xml" ContentType="application/vnd.openxmlformats-officedocument.theme+xml"/>
  <Override PartName="/ppt/ink/ink3.xml" ContentType="application/inkml+xml"/>
  <Override PartName="/ppt/ink/ink5.xml" ContentType="application/inkml+xml"/>
  <Override PartName="/ppt/ink/ink4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9"/>
  </p:notesMasterIdLst>
  <p:sldIdLst>
    <p:sldId id="256" r:id="rId2"/>
    <p:sldId id="378" r:id="rId3"/>
    <p:sldId id="368" r:id="rId4"/>
    <p:sldId id="374" r:id="rId5"/>
    <p:sldId id="377" r:id="rId6"/>
    <p:sldId id="375" r:id="rId7"/>
    <p:sldId id="376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2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29T04:42:03.5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3683 9376,'-37'-18,"-19"-1,1-18,-1-19,-19-18,20-1,-20-37,1 38,18-19,19 19,0 18,-1 0,38 19,-18-19,-19 0,37 0,-19-37,0-37,19 0,-18 37,-1-19,19 56,0 1,0-1,0 19,0-1,0 20,-18-38,18 0,0 0,0-37,0-18,-19-1,19 38,0-19,0 37,0 0,0 0,0 0,0 19,0 0,19 0,-19 0,37-1,-37-17,18-1,20-19,-1 20,-19-1,1 0,0 0,-1 19,1 0,-1 0,1-1,-19 20,19-1,-1-18,1 18,-1 1,1-19,0 37,-19-19,0 0,18 1,19-20,-18 38,0-18,36-1,-36 19,37-37,0 37,-19-19,19 1,-1 18,1 0,0-19,0 19,0 0,-19 0,19 0,-38 0,20 0,-1 0,19 0,-19 0,0 0,37 0,-18 0,0 0,0 19,37-1,-19-18,19 19,-37 0,0-19,0 18,0 1,-1-1,1 1,37 0,-18-19,-1 18,19 1,-19 0,1-1,-19 1,-1-19,20 18,-19 1,0 0,-19-1,0 19,37 1,-18 17,19-17,-38 17,19 1,18 0,-37-19,38 38,-38-57,0 38,37-19,-55 0,37-18,-19 55,0-18,0 0,1 37,-1-18,0 36,0-18,-37-18,38-38,-20 19,-18-1,0-17,19-1,-1 0,-18-18,19 36,-19-17,0 17,0 20,0 18,0-19,0 38,0-56,0 0,0-1,0-17,0-1,0 0,0 0,0 19,-19-19,1 56,-1 0,19 19,-37-1,18-18,1-37,18 0,-19 0,0 0,19 0,-18-19,-1 0,1 0,-1 19,0 0,1 18,-1-18,1 0,-1 0,19-38,-19 38,19-19,-37-18,19 18,18 0,-38-18,38-1,-18 20,-1-20,1 1,-1-19,0 37,1-18,-1-1,1-18,18 19,-38-19,20 0,-1 19,1-1,-20-18,20 19,-19-19,-1 18,-17-18,-1 0,0 19,-37 0,19-19,18 18,0-18,19 0,-1 0,-17 0,17 0,1 0,19 0,-20 0,20 0,-19 0,-1 0,1 0,19 0,-38 0,19 0,-1 0,-17 0,-1 0,19 0,-19 0,19 0,-1 0,-17 0,36 0,-18 0,-19 0,19 0,-1 0,1 0,0-18,0 18,0 0,18 0,0 0,-18-19,19 0,-20 19,20 0,-38-18,19 18,18-19,-18 1,-19 18,0-19,19 0,0 1,-19-20,0 1,19-19,0 19,-19 0,19-37,-38 36,57-17,-19 36,18 0,0-18,1 37,-1-18,19-1,-18 19,18-19,-19 19,19-18,-19 18,1-19,18 1,-19 18,19-19,-18 19,-1 0,0 0,19-19,-18 1,18-1,-19 1,19-1,-18 0,18-18,0 0,-19 18,0-36,19 17,-18 1,18 19,-19-1,19 0,0 1</inkml:trace>
  <inkml:trace contextRef="#ctx0" brushRef="#br0" timeOffset="7036.2846">4781 5879,'19'0,"18"0,19 0,-19 0,19 0,0 0,-19 0,0 0,0-19,0 19,1 0,-1 0,-19 0,1 0,18 0,-18 0,-1 0,1 0,18 0,-18 0,-1 0,20 0,-1 0,0 0,0 0,0 0,-18 0,18 0,-18 0,-1 0,1 0,18 0,-18 0,0 0,-1-18,19 18,-18-19,0 19,18 0,-19-19,1 1,18 18,-18 0,-1 0,1 0,0 0</inkml:trace>
  <inkml:trace contextRef="#ctx0" brushRef="#br0" timeOffset="8810.4486">5897 5488,'0'19,"38"36,17-17,-36-1,0 0,18-18,-19 18,20-37,-20 18,1 1,-1 0,1-1,0-18,-1 19,19-19,-37 19,19-19,0 0,-1 18,1-18,-1 0,-18 37,-18-18,-19 0,-1 55,1-55,19 18,-1 0,0-18,1-1,18 1,0-1,-19-18,1 19,-1 18,0-18,19 18,-18-18,18-1,0 1</inkml:trace>
  <inkml:trace contextRef="#ctx0" brushRef="#br0" timeOffset="13907.3741">7051 5469,'0'19,"-37"18,18 0,-18-18,18 55,1-55,-1 0,19-1,0 1,-19-19,19 18,0 1,0 0,0-1,0 20,0-20,0 1,0-1,0 20,0-1,0-19,0 1,0 0,0-1,0 1,19-1,0 1,-1 0,1-1,-1-18,1 0,-19 19,19-19,-19 18,37-18,-19 0,1 0,0 0,-1 0,19 0,-18 0,0 0,-1 0,1 0,-1 0,-18-18,0-19,19 37,-19-19,0 0,0 1,0-1,0 1,0-1,-19 19,1-19,18 1,-19 18,1 0,18-19,-38 19,20 0,18-18,-19 18,1 0,-1 0,0 0,1 0,-1 0,1 0,-1 0</inkml:trace>
  <inkml:trace contextRef="#ctx0" brushRef="#br0" timeOffset="16121.6471">7572 5618,'-19'56,"0"18,1 20,18-39,-19-17,1-1,18 0,-19 0,19-18,0-1,0 1,0 0,0-1,0 1,19-19,18 0,-19 0,1 0,0 0,18 0,-19 0,1 0,18 0,-18 0,-1 0,1 0,18 0,-18 0,-1 0,1 0,0 0,-1 0,1 0,-1 0,1 0,0 0,-1 0,1 0,0 0,-1 0</inkml:trace>
  <inkml:trace contextRef="#ctx0" brushRef="#br0" timeOffset="17897.1064">7776 5990,'0'19,"0"0,0-1,0 1,0-1,0 1,0 0,0 18,0-19,0 1,0 0,0-1,0 1,0-1,0 1,0 0,0-1,0 1,0-1,0 1,19-19</inkml:trace>
  <inkml:trace contextRef="#ctx0" brushRef="#br0" timeOffset="25007.5369">8837 6065,'-38'-19,"-17"-18,36 0,-18 0,-19-1,37 20,-18-38,-19 37,38-18,-19 0,18 18,0 1,1-1,-1 0,1 19,-1-18,19-1,-19 19,1-18,-1 18,1 0,18-19,-19 0,0 19,19-18,-18 18,18-19,0 1,0-1,0 0,18 1,1 18,0 0,-1-19,1 1,18 18,0 0,-18 0,18 0,0 0,0 0,1 0,-1 0,-19 0,1 0,18 0,-18 0,-1 0,1 0,0 0,-1 0,1 0,-19 18,0 1,0-1,-19 1,1 37,-20-38,20 38,-19-19,18 19,-18-37,18 37,-18-38,37 1,0 0,-19-19,19 18,0 1,-18-1,-1 1,1 0,18-1,0 1,-19-1,0-18,19 19,-18 0,18-1,37-18,-18 0,18 0,0 0,-18-18,36-1,-17 19,-1 0,0 0,-18-19,18 19,0-18,-18 18,-1 0,19-19,-37 1,38 18,-20 0,1 0,-1 0,1-19,0 19,-1 0</inkml:trace>
  <inkml:trace contextRef="#ctx0" brushRef="#br0" timeOffset="27355.3598">9302 5544,'0'56,"0"-19,0-19,0 20,0-20,0 19,0-18,0 18,0-18,0 0,0-1,18-36,1-1,0 0,-1 19,-18-18,19 18,18 0,-18-19,-1 19,1 0,18 0,-18 0,-1 0,1 19,-1-19,-18 18,19-18,0 19,-19 0,18-19,1 18,-1 1,-18-1,0 1,0 0,0-1,0 1,-18-1,-1 1,-18 18,18-18,1-1,-1-18,1 0,-1 0,0 0,1 0,-1 0,1 0,-1 0,0 0,1 19,-1-19,1 0,-1 0,0 0,1 0,-1 0,1 0</inkml:trace>
  <inkml:trace contextRef="#ctx0" brushRef="#br0" timeOffset="28833.1585">9339 5544,'37'0,"0"0,1 0,-1 0,-19 0,1 0,0 0,-1-19,1 19,18 0,-18-18,-1 18,1 0,-19-19,18 19,1 0,0-19,-1 19,1 0</inkml:trace>
  <inkml:trace contextRef="#ctx0" brushRef="#br0" timeOffset="31709.1482">10195 5395,'-19'0,"19"19,-18-1,18 1,-19-19,0 37,1-18,18-1,-19 19,19-18,0 0,-18 18,-1-19,19 1,0 18,-19-37,19 37,0-18,-18 0,18-1,0 20,-19-20,19 1,0-1,0 1,0 0,0-1,0 1,0-1,0 1,0 0,0-1,0 1,19-1,-1 1,1-19,-19 19,19-1,18-18,-37 19,18-19,1 18,0-18,-1 19,19 0,-18-19,0 0,18 0,0 0,-18 0,-1 0,19 0,-18 0,18 0,-18 0,-1 0,1 0,18-19,-37 0,19 19,-19-18,0-1,0 1,0-1,0 0,0 1,0-1,0 1,0-1,0 0,-19 1,-18-1,18 1,1-1,-1 0,1 1,-1 18,0 0,19-19,-18 19,18-18,-19-1,1 19,-1 0,0 0,1 0,-1 0,1 0,-20 0,20 0,-1 0,1 0,-1 0,0 0,1 0,-1 0,1 0,18 19,0-1</inkml:trace>
  <inkml:trace contextRef="#ctx0" brushRef="#br0" timeOffset="57629.4262">11032 5879,'56'0,"55"0,-18 0,0-19,-18 1,-1 18,-18 0,0 0,0 0,-1 0,-17 0,-1 0,19 0,-19 0,0 0,-18 0,18 18,0 1,-18-19,18 0,-19 0,20 0,-20 0,1 0,18 0,-18 0,-1 0,1 0,18 0,-18 0,-1 0,1 0</inkml:trace>
  <inkml:trace contextRef="#ctx0" brushRef="#br0" timeOffset="59680.7131">12111 5507,'18'0,"1"37,18 19,-18-38,18 1,0 18,1-18,-1 18,0-19,0-18,-18 38,18-38,-18 0,-1 18,1 1,-1-19,1 0,-19 19,19-19,-19 18,18-18,1 0,-1 0,1 0,-38 75,-36 18,17-19,20 0,-19-55,18 18,-18 0,18-18,19 0,-18-19,-1 0,0 0,19 18</inkml:trace>
  <inkml:trace contextRef="#ctx0" brushRef="#br0" timeOffset="62050.8422">13153 5469,'0'-55,"0"17,18 1,1-19,-1 19,1 19,-19-20,37 20,-18-1,18 1,0-1,1 0,-20 19,38-18,-19-1,-18 19,-1 0,20 0,-20 0,1 0,18 0,-18 0,-1 19,-18-1,19-18,-19 19,0 0,18 18,1-19,-19 1,0 18,0 19,0-19,-19 0,19 19,-18-37,-1 18,1-18,-1-1,0 1,19-1,-37 1,19 0,-1-1,0-18,19 19,-18-19,36 0,1 0,0 18,18-18,-19 19,1-19,0 19,-1-19,1 37,-19-19,18 1,-18 0,0-1,0 1,0 18,-18 0,-1-18,1 18,-1 19,0-37,1-1,-1 19,-18-18,37 0,-19-19,-18 37,19-19,-20-18,20 19,-1 0,-18-19,18 0,1 0,-1 0,1 0,-1 0,0 0,1 0,-1 0,0 0</inkml:trace>
  <inkml:trace contextRef="#ctx0" brushRef="#br0" timeOffset="64361.8306">14306 5786,'0'74,"0"1,0-20,37 1,-18 0,-19-19,0-18,19-1,-1-18,-18 19,19-19,-19 19,18-19,1 0,0 0,-1 0,1 0,-1 0,1 0,0 0,-1 0,1 0,-1 0,1-38,18 1,38-56,-1 19,-18-38,0 38,-38 18,1 0,-1 19,-18-19,0 37,0 1,0-1,0 1,0-1,0 0,0 1,-18 18,-19 0,-19 0,19 0,-1 0,-17 0,36 0,-18 0,0 0,18 18,0-18,-18 0,19 19,-1-19,-18 19,18-19,1 0,-1 18,0 1,1-1,-1 1,19 0,-18-1,-1 1,19-1,0 1</inkml:trace>
  <inkml:trace contextRef="#ctx0" brushRef="#br0" timeOffset="66917.7442">15032 6121,'18'-19,"1"-18,-1 0,-18-1,0 20,38-1,-38 1,18-1,-18-18,19 18,-19 1,18-1,1 0,-19 1,0-20,19 20,-19-1,0 1,18-1,-18 0,0 1,0-1,0-18,0 18,0 1,0-1,0 1,0-1,0 0,0 1,-18 18,18-19,0 1,-19 18,19-19,-19 19,19-19,-18 19,-1 0,1 0,-1 0,19 38,0-20,0 1,0 18,0 19,0-38,0 1,0 0,0-1,19-18,-1 0,19 0,-18 0,0 0,-1 0,1 0,-1 0,1 0,0 0,-1 0,1 0,-19-18,19 18,-19-19,18 0,1-18,-1 19,1-1,-19 0,0 1,19-1,-1 19,-18-18,19 18,-19-19,0 38,0-1,0 1,0 18,0-18,0-1,0 1,0-1,0 1,0 0,0-1,0 1,0-1,0 20,0-1,0-19,0 1,0 0,0-1,0 1,0 18,0-18,0-1,0 1,0 18,0-18,0-1,0 1,0 0,0-1,0 1,0-1</inkml:trace>
  <inkml:trace contextRef="#ctx0" brushRef="#br0" timeOffset="68321.0849">16073 5339,'56'-37,"56"-19,18-18,-18 37,-38-1,19 1,-18 0,-1 37,-37-19,0 19,-18-18,0 18,-1 0,1-19,-1 19,1 0</inkml:trace>
  <inkml:trace contextRef="#ctx0" brushRef="#br0" timeOffset="69628.875">16613 5209,'0'19,"0"36,19 1,-1-19,-18 19,19-19,-19 1,0 17,0-17,0-1,0-19,0 20,0-20,18 1,-18-1,0 1,19-19,-19 19,0-1,0 1,0 18,0-18,0-1,0 1</inkml:trace>
  <inkml:trace contextRef="#ctx0" brushRef="#br0" timeOffset="71440.8625">16855 5581,'18'0,"38"-19,-37 19,-1 0,1 0,18 0,-18 0,-1 0,1 19,0 0,-1-1,1-18,-19 19,18-19,-18 18,0 1,19-19,-19 19,0-1,0 1,0-1,19-18,-1-18,1-1,-19 1,18-1,-18 0,19 19,-19-18,19 18,-1 0,1 0,-1 0,1 0,-19-19,0 1,0-1,0 0</inkml:trace>
  <inkml:trace contextRef="#ctx0" brushRef="#br0" timeOffset="84286.8564">5246 7014,'37'0,"19"0,0 0,37 0,-37 0,18 18,1-18,-1 0,1 0,-20 0,20 0,-1 0,-18 0,18 0,1 0,36 0,-36 0,-1 0,1 0,-1 0,-18 0,0 0,-1 0,-17 0,18 0,-19 0,0 0,19 0,-19 0,0 0,0 0,1 0,-1 0,0 0,-18 0,18 0,0 0,0 0,0 0,1 0,-20 0,19 0,1 0,-20 0,1 0,-1 0,1 0,0 0,-1 0,1 0,-1 0</inkml:trace>
  <inkml:trace contextRef="#ctx0" brushRef="#br0" timeOffset="86129.2813">7274 6604,'19'19,"55"18,-18 19,0-19,-19-18,-19-1,20 1,-20-1,1 1,-1-19,1 19,0-19,-1 18,1-18,-1 0,1 19,0 0,-1-19,19 0,-18 18,0-18,18 19,-19-19,1 18,18 1,-18-19,0 0,-19 19,18-19,-18 18,-18 19,-20 1,20-1,-1-19,0 20,-18-20,19 19,-20-18,20 18,-19-18,18-1,0 20,-18-1,37-19,-18 1,-1 18,0-37,19 19,-18-1,-1-18,19 19,-18-19</inkml:trace>
  <inkml:trace contextRef="#ctx0" brushRef="#br0" timeOffset="91635.4832">8632 6586,'19'55,"-19"20,0-19,0-1,0 1,0-18,0 17,0-36,0 0,0-1,0 19,0-18,0 0,0-1,0 1,0-1,0 1,0 0,0-1,0 1</inkml:trace>
  <inkml:trace contextRef="#ctx0" brushRef="#br0" timeOffset="93900.5593">8837 6809,'0'-19,"0"1,0-1,18 0,-18 1,0-1,19 19,-1-18,-18-1,19 19,0 0,-1 0,1 0,-1 0,1 0,0 19,-19-1,18-18,-18 37,19-37,-19 19,0 0,19-19,-19 18,0 1,18-19,-18 18,0 1,0 0,0-1,0 1,0 0,0-1,0 1,-18-1,18 1,-19 0,0-1,1 19,18-18,-38 0,38-1,-18 1,-1-1,19 1,0 0,-18-19,18 18,-19-18,0 19,19-1,0 1,0 0,19-19,37-19,-38 19,1 0,0 0,18 0,-18 0,-1 0,1 0,18 0,-18 0,-1 0,1 0,-1 0,1 0,0 0,-1 0</inkml:trace>
  <inkml:trace contextRef="#ctx0" brushRef="#br0" timeOffset="97919.1151">9544 6623,'-19'0,"19"18,-19 1,19 0,-18-1,-1 1,19-1,-18 1,-1 18,19-18,-37-1,37 20,-19-20,19 1,-18 18,18-18,-19-19,19 18,0 1,0 0,0-1,0 1,0-1,19-18,-1 0,1 0,18 0,-18 0,-1 0,1 0,-1 0,1 0,0 0,18 0,-19 0,1 0,18 0,-37 19,19-19,-1 0,-18 19,38-19,-38 18,18-18,-18 19,19-19,-1 18,-18 1,0 0,0-1,0 1,0-1,0 1,-18 18,-1 0,19-18,0 0,-18-1,18 1,-19-19,19 18,-19 1,19 0,-18-19,-1 0,19 18,-37-18,18 19,-18-19,0 18,18-18,19 19,-18-19,-1 0,1 0,-1 0,0-19,19-18,0 19,0-1,0-18,0 18,0 1,0-1,0 0,0 1,0-1,19 1,-19-1,19 0,-19 1,18 18,1-37,-1 37,-18-19,38 0,-38 1,18 18,-18-19,19 19,-1-18,-18-1,19 19,-19-19,37 1,-37-1,19 1,-19-1,18-18,1 18,-19 1,0-1,19 0,-1 1,-18-1,0 0,0 1,0-1,0 1,0-1,0 0,0 1,0-1,-18 19,-1-18,0 18,1 0,-1 0,1 0,-1 0,0 0,1 0,-1 0,1 0,-1 0</inkml:trace>
  <inkml:trace contextRef="#ctx0" brushRef="#br0" timeOffset="103790.0153">11162 6995,'-74'0,"-1"0,-36 0,18-19,-19 1,56-1,-18 1,18 18,19-19,-19 19,19-37,18 37,-18-19,18 0,1 1,18-1,-37 19,37-37,-19 18,0-18,1 19,-1-1,19-18,-18 18,18 1,-19-20,19 20,0-1,0 1,0-1,0 0,19 19,-1 0,1 0,-1 0,1 19,0 0,-19 36,0 1,0 0,0 0,0 0,0-1,0-17,0-1,-19 0,19 0,0-18,-19 18,19-18,-18-1,18 1,0 0,-19-1,1-18,18 19,0-1,0 1,0 0,-19 18,19-19,0 1,-19 18,19-18,-18-19,18 18,-19-18,38-18,-1-19,20 18,17-55,57-1,0-36,36-1,-36 0,-19 19,0 19,-56 18,0 37,1 1,-38-1,37 1,-19 18,-18-19,19 19,0 0</inkml:trace>
  <inkml:trace contextRef="#ctx0" brushRef="#br0" timeOffset="120937.4106">6734 7627,'0'-18,"38"-1,-20 1,19 18,-18-19,0 19,-1 0,1 0,18 0,-18 19,-19-1,18-18,1 37,0 1,-1 17,-18-17,0 17,19 1,-19 0,0-19,0 1,0 17,0-17,0-1,0 0,0-18,0-1,-19 19,19-18,-18 0,-1-19,19 18,0 1,0-1,0 1,0 0,0-1,0 1,0-1,0 20,19-20,-19 1,18-1,1 1,-1-19,20-19,-20-18,38 19,-37-20,-1 20,1-1,-1 1,-18-1,0 0,0 38,0 18,0 0,0 19,0 19,-18-20,-1 20,19-19,-18-1,18-36,0 18,0 0,0-18,0 18,0-18,0-1,0 20,0-1,0 0,0 19,0 0,0 0,0-19,0 0,0 0,0 0,0 1,0-20,0 1,0-1,0 1,0 0,0-1,0 19,0-18,0 0,0-1,-19 1,0-19,19 18,-37-18,19 0,-1 19,0-19,1 19,-19-19,18 0,0 0,-18 0,0 0,0-19,18 0,-18 19,37-18,-19-1,1 19,-1 0</inkml:trace>
  <inkml:trace contextRef="#ctx0" brushRef="#br0" timeOffset="1.445E6">3367 6660,'37'0,"75"-19,0-18,-19 19,18-1,38 0,-37 1,-19 18,18-19,-55 19,0 0,0 0,-38 0,20 0,-20 0,19 0,-18 0,0 0,18 0,-19 0,1 0,0 0,18 0,-19 0,1 0,0 0,-1 0,1 0,0 0</inkml:trace>
  <inkml:trace contextRef="#ctx0" brushRef="#br0" timeOffset="1.44633E6">10976 2660,'0'38,"0"17,0 1,0 0,0 0,0 0,0-1,0 1,0-19,19 38,-19-19,0-1,0-17,0-1,0-19,0 20,0-20</inkml:trace>
  <inkml:trace contextRef="#ctx0" brushRef="#br0" timeOffset="1.44868E6">10995 2604,'37'0,"0"-18,0 18,1 0,-1 0,0 0,19 0,-38 0,20 0,-1 37,0-37,-18 19,-1-1,1-18,-1 19,1 0,-19-1,19-18,-19 19,18-1,-18 1,19 18,-19-18,18-1,-18 1,0 0,0-1,0 1,0 18,0-18,0-1,-18 19,-1-18,1 0,-1 18,0-19,1 20,-1-20,1 19,18-18,-19 0,19-1,-19-18,19 19,0-1,-18 1,-1 0,1-1,-1-18,0 0,1 0,-1 0,1 0,-1 0,0 0,1 0,-19 0,18 0,0 0,1 0,-1 0,0 0</inkml:trace>
  <inkml:trace contextRef="#ctx0" brushRef="#br0" timeOffset="1.45062E6">11757 2753,'0'19,"0"18,0 38,0-20,0 1,0 0,0-19,0 0,0 19,0-37,0 18,0-18,19 18,-19-19,0 1,0 0,0-1,0 1,19-19,18 0,-19 0,20 0,-20 0,19-19,1 19,-1-18,0 18,-18 0,18 0,0 0,-18-19,-1 19,1 0,18 0,-18 0,-1 0,1 0,0 0,-1 0,19 0,-18 0,0 0,-1 0,1 0,-1 0</inkml:trace>
  <inkml:trace contextRef="#ctx0" brushRef="#br0" timeOffset="1.45233E6">11869 3088,'37'0,"0"-18,19 18,0-19,-19 19,-18-19,-1 19,20 0,-20 0,1 0</inkml:trace>
  <inkml:trace contextRef="#ctx0" brushRef="#br0" timeOffset="1.4536E6">11888 2753,'18'0,"19"-18,1 18,17 0,-17 0,-1 0,19 0,-19 0,19 0,-19 0,-18 0,-1 0,19 0,-18 0,0 0,-1 0,1 0,-1 0</inkml:trace>
  <inkml:trace contextRef="#ctx0" brushRef="#br0" timeOffset="1.456E6">12948 2642,'-37'0,"0"0,-1 0,-17 0,36 0,0 0,1 0,-1 0,1 0,-1 18,0-18,19 19,-18 0,18-1,-19 19,19-18,0 0,0 18,0-19,0 20,0-20,0 1,19-19,-1 0,20 18,-20-18,1 0,-1 0,20 19,-20-19,1 0,18 0,-18 0,-1 0,1 0,-1 0,-18 19,19-1,0-18,-1 0,1 19,18-19,-37 18,19-18,-1 19,1-19,-1 19,1 18,0-19,-19 1,18 37,1-19,-19-18,0-1,0 19,0-18,0 0,0-1,0 1,-19-19,1 0,18 18,-38-18,20 0,-1 0,-18 0,18 0,1 0,-1 0,1 0,-1 0,0 0,1 0,-1 0,1 0,-1-18,0-1,1 1,-1 18,19-19</inkml:trace>
  <inkml:trace contextRef="#ctx0" brushRef="#br0" timeOffset="1.46181E6">13581 3107,'37'-19,"37"1,-18-20,0 1,0 19,-1-20,1 20,-19-38,38 37,-38-36,19 17,18 1,-37 0,1 0,18-1,-19 1,0 19,0-20,19 20,-19-19,0 18,1 0,17 1,-17-1,-20 1,19-1,-18 0,0 19,-1 0,-18-18,19-1,-1 19,-18-18,19 18</inkml:trace>
  <inkml:trace contextRef="#ctx0" brushRef="#br0" timeOffset="1.46343E6">13655 3237,'19'37,"36"-18,-17 18,-20-18,57 18,-38-19,0 20,19-20,-19 19,0 19,0-37,1 18,-1-18,0 18,0-19,0 1,1 0,-20-1,20 1,-20 18,19-18,-18-1,0 1,18 0,-19-1,1-18,-19 19,19-19,-19 18,18 1,1-19</inkml:trace>
  <inkml:trace contextRef="#ctx0" brushRef="#br0" timeOffset="1.46567E6">15590 1879,'-19'-19,"-18"19,18-18,1-1,-19 19,18-18,0 18,1 0,-1 0,1 0,-1 0,0 0,1 18,18 38,-19-19,-18 0,37 1,0-1,-19-19,19 1,0 0,0-1,0 1,0-1,0 1,19 0,-19-1,18-18,1 0,-19 19,0-1,19-18,-1 0,1 19,0-19,-1 19,1-19,-1 0,1 0,0 0,-1 0,1 0,-1 18,1-18,0 19,-1-19,1 18,-1-18,-18 19,0 0,19-19,0 0,-19 18,0 1,0-1,-19 1,19 0,-19-1,1 1,-1-1,1 1,-1-19,-18 37,0-37,18 19,-18-1,18-18,1 0,-1 0,0 0,1 0,-1 0,0 0,1 0,-1 0,1 0,-1 0,0 0,1-18,18-1,0 1,-19 18,19-19</inkml:trace>
  <inkml:trace contextRef="#ctx0" brushRef="#br0" timeOffset="1.46708E6">15906 2307,'19'0,"18"0,19-19,-38 1,1 18,18-19,-18 19,-1 0,1 0</inkml:trace>
  <inkml:trace contextRef="#ctx0" brushRef="#br0" timeOffset="1.46842E6">16427 1860,'0'19,"19"55,-1-18,1 0,-19 0,18-19,1 19,-19-38,19 1,-19 18,0 0,18-18,1 0,-19 18,18 0,-18-18,0-1,0 1,0-1,0 1</inkml:trace>
  <inkml:trace contextRef="#ctx0" brushRef="#br0" timeOffset="1.47045E6">16483 1953,'18'-18,"38"18,-19 0,-18-19,18 1,0 18,1 0,-20 0,19 0,19 18,-37-18,18 0,0 19,-18-19,18 0,-37 18,19-18,-1 0,1 19,18 18,-37-18,19-1,-19 1,0 18,18-18,-18 18,0 0,0 0,0 1,0-1,0-19,0 20,0-20,-18 1,-1-1,0 20,1-20,18 19,-37-18,37 0,-19-19,0 18,1-18,18 19,-19-19,1 0,-1 0,0 0,1 0,-1 0,1 0,-1 0</inkml:trace>
  <inkml:trace contextRef="#ctx0" brushRef="#br0" timeOffset="1.47208E6">17376 1935,'0'18,"18"1,1 18,-19 0,18 19,-18-19,0 19,0-19,0 1,0-20,0 19,0-18,0 0,0-1,0 19,0-18,0 0,0-1,0 1,0-1,0 1,19-19,0 0,-1 0,1 0,0 0,-1 0,1 0,18 0,-18-19,-1 19,19 0,-18 0,0 0,-1 0,1 0,-1 0,1 0,0 0,-1 0,1 0,-1 0,1 0</inkml:trace>
  <inkml:trace contextRef="#ctx0" brushRef="#br0" timeOffset="1.47368E6">17506 2232,'19'0,"18"-18,19-1,-38 19,19 0,1 0,-1 0,-19 0,1 0,0 0</inkml:trace>
  <inkml:trace contextRef="#ctx0" brushRef="#br0" timeOffset="1.47552E6">17431 2009,'19'0,"18"0,1 0,-1 0,0 0,-18 0,-1 0,1 0,-1 0,1 0,0 0,-1 0,1 0,-1 0</inkml:trace>
  <inkml:trace contextRef="#ctx0" brushRef="#br0" timeOffset="1.47754E6">18138 1991,'-37'0,"37"18,-18-18,-1 37,0-37,19 19,-18 0,18-1,-19-18,1 19,18-1,0 1,-19 0,19-1,0 1,0-1,0 1,37-19,-18 0,-1-19,1 19,0 0,-1-18,1 18,-1 0,1 0,0 0,-1 0,19 0,-18 0,0 0,-1 0,1 0,-19 18,18-18,-18 19,19-19,0 0,-19 19,0-1,18-18,-18 19,0-1,0 1,0 0,0-1,0 1,0-1,0 1,-18 0,-1-19,19 18,0 1,-19-19,1 0,-1 37,1-37,-1 0,-18 19,18-1,1-18,-1 0,0 0,1 0,-1 0,1 0,-1 0,0 0,19-18,0-1</inkml:trace>
  <inkml:trace contextRef="#ctx0" brushRef="#br0" timeOffset="1.48214E6">15125 3739,'0'19,"0"18,0 0,0 1,0 36,0-18,0 18,0-18,0-19,0 19,0-37,0 18,0 0,0-18,0-1,0 1,0-1,0 1,0 0,0-1</inkml:trace>
  <inkml:trace contextRef="#ctx0" brushRef="#br0" timeOffset="1.48423E6">15162 3777,'18'0,"38"0,-19 0,1 0,18 18,-19 1,-19-1,20 1,-20-19,1 0,-19 19,18-1,-18 1,19-1,-19 1,19 0,-1-1,-18 1,0-1,0 1,0 0,0 18,0-19,0 1,0 0,0-1,0 19,0-18,-18 0,18-1,-19 1,0-1,19 1,-18 0,-1-1,1 1,-1-1,0 1,19 0,-37-1,37 1,-18-1,-1 1,0 0,1-1,-1-18,0 0,1 0,-1 0,1 0,-1 0</inkml:trace>
  <inkml:trace contextRef="#ctx0" brushRef="#br0" timeOffset="1.48659E6">15757 3758,'0'19,"0"36,0-36,0 18,0 0,0-18,0 37,0-38,0 1,0 0,0 18,0-19,0 1,0 0,0-1,0 1,0 18,19 0,-19-18,0 18,0-18,0-1,0 19,0-18,0 0,0-1,18 1,1-19,0 0,-19 18,18-18,19 0,1 0,-1 0,-19 0,20 0,-20 0,1 0,-1 0,1 0,0 0,-1 0,19 0,-18 0,18 0,-18 0,-1 0,1 0,18 0,-18-18,-1 18</inkml:trace>
  <inkml:trace contextRef="#ctx0" brushRef="#br0" timeOffset="1.48772E6">15832 4149,'18'0,"38"-19,0 0,0 19,-1 0,-17 0,-1 0,-19 0,1 0,0 0</inkml:trace>
  <inkml:trace contextRef="#ctx0" brushRef="#br0" timeOffset="1.48906E6">15850 3888,'37'0,"19"0,0 0,0 0,-38 0,20 0,-20 0,1 0,-1 0,1 0,0 0,-1 0</inkml:trace>
  <inkml:trace contextRef="#ctx0" brushRef="#br0" timeOffset="1.49103E6">17004 3814,'-19'0,"-18"0,-19-19,37 19,-36 0,17 0,20 0,-1 0,1 0,-20 0,20 19,-1-19,19 18,-18 1,18 0,-19 36,0-36,19 0,0 18,-18-19,18 1,0 0,0-1,0 1,0-1,18-18,1 0,0 0,18 0,0 0,0 0,0 0,-18 0,18 0,0 0,-18 0,0 0,-1 0,1 0,-1 0,1 0,0 0,18 19,-19 0,1-1,-19 1,0-1,0 1,0 0,0-1,0 1,0-1,0 1,-19 0,1-19,-1 0,1 18,-1-18,-18 19,0-19,-1 0,20 18,-19-18,-19 0,37 0,1 0,-1 0,0 0,-18 0,19 0,-1 0,0 0</inkml:trace>
  <inkml:trace contextRef="#ctx0" brushRef="#br0" timeOffset="1.49276E6">17804 3683,'-19'19,"19"18,0 19,0 0,0 0,0-19,0 0,0 19,0-19,0 0,0 1,0-1,19-19,-1 1,-18 0,0-1,19 1,-19 18,18-37,-18 19,19-1,-19 1,19-19,-1 18,1-18,-1 19,1-19,-19 19,19-1,-1-18,1 19,-1-19</inkml:trace>
  <inkml:trace contextRef="#ctx0" brushRef="#br0" timeOffset="1.49456E6">18510 3739,'0'19,"-18"18,18-18,0-1,-19 20,19-1,-18 0,18 19,0-19,-19 0,0 0,19 1,0-20,0 19,0-18,0 0,0-1,0 1,0-1,0 1,19-19,-19 19,19-1,-1-18,-18 19,19-19,-1 18,1 1,18-19,-18 0,0 0,-1 0,19 0,-18 0,0 0,-1 0,-18-19,0 1,19-1,-19 1,18-1,-18 0,0-18,0 19,0-1,0 0,0 1,-18 18,18-19,-19 19,1 0,-1-18,-18-1,18 19,1 0,-1-19,0 19,1 0,-1 0,0 0,1 0,-1 0,1 0,-1 0,0 38,1-38,-1 0,19 18,-18-18,-1 0</inkml:trace>
  <inkml:trace contextRef="#ctx0" brushRef="#br0" timeOffset="1.4963E6">18883 4056,'0'18,"0"38,0 18,0-18,0 0,0-19,0 0,18 1,-18-20,0 1,0-1,19-18,-1 0,1 0,0 0,18 0,-19-18,20-1,-1 1,0-1,0 0,-18 19,18 0,-18-18,-1 18,1-19,-1 19,1 0,18 0,-18 0,-1 0,1 0,0 0,-1 0,1 0,-1 0</inkml:trace>
  <inkml:trace contextRef="#ctx0" brushRef="#br0" timeOffset="1.49758E6">19236 4186,'0'18,"0"20,0 17,0-17,19-1,-1-19,-18 38,0-37,19-1,-19 1,18 0,-18-1,19 1,-19-1,0 1,0 0,19-1,-19 1,0-1,0 1</inkml:trace>
  <inkml:trace contextRef="#ctx0" brushRef="#br0" timeOffset="1.49877E6">19757 4372,'0'37,"19"37,-19 1,0-19,0-1,0 1,0 0,0-19,0 1,-19-20,19 19,-19-18,19 0,0-1</inkml:trace>
  <inkml:trace contextRef="#ctx0" brushRef="#br0" timeOffset="1.50297E6">20315 3851,'0'19,"0"18,0 19,0-1,0 1,0 0,0 0,0 18,0-18,0-37,0 18,0-19,0 1,0 0,0-1</inkml:trace>
  <inkml:trace contextRef="#ctx0" brushRef="#br0" timeOffset="1.50528E6">20501 3814,'0'-19,"37"-18,-18-19,18 37,-18-18,-1 19,20-1,-20-18,19 37,-37-19,19 19,-19-18,19 18,-1 0,1 0,-19 18,18 19,-18-18,19 0,-19-1,0 19,0-18,0 0,0-1,0 1,0 0,0-1,0 19,0-18,0 18,0-18,-19-1,19 20,0-20,-18 1,18-1,0 1,-19-19,19 19,-18-1,18 1,0-1,-19-18,19 19,-19-19,19 19,-18-1,-1 19,19-18,-18 0,18-1,0 1,0-1,0 20,0-20,0 1,0-1,0 1,18-19,1-19,-1 1,1 18,0 0,-1 0,1 0,-1 0,1 0,0 0,-1 0,-18 18,0 1,19-19,-19 19,18-19,-18 18,19-18,0 0,-19 19,18-1,1-18</inkml:trace>
  <inkml:trace contextRef="#ctx0" brushRef="#br0" timeOffset="1.50749E6">21431 3832,'-18'-18,"-20"18,20-19,-1 19,1 0,-20 0,20 0,-1 0,-18 0,18 0,1 0,-1 0,1 0,-1 19,19-1,-19 1,1 0,18 18,0-19,0 1,0 0,37-19,-18 18,-1-18,38 19,0-1,-19-18,0 19,0-19,-18 0,18 19,-18-1,-1-18,20 0,-20 19,1-1,-1-18,1 38,0-38,-1 18,-18 1,19-1,-19 1,18-19,1 0,-19 19,0-1,0 1,0-1,0 1,-19-19,19 19,0-1,0 1,-18-19,-1 0,1 0,-1 0,0 0,-18 0,37-19,-18 19,-1 0,19-18,-19 18,19-19,-18 19,18-19,-19 19,1 0,18-18,-19-1,19 1,0-1,0 0,0 1,0-1,0 1,0-20,0 20,0-1,0 1,0-20,0 20,0-1,0 1,0-1,0 0,0 1,0-1,0 1,19 18,-1-19,1 0,-19 1</inkml:trace>
  <inkml:trace contextRef="#ctx0" brushRef="#br0" timeOffset="1.5089E6">21989 4260,'0'19,"0"-1,0 1</inkml:trace>
  <inkml:trace contextRef="#ctx0" brushRef="#br0" timeOffset="1.50958E6">21989 4316,'19'19,"0"36,18-17,-19-20,20 38,-20-19,-18-18,19 18,-19 19,0-38,0 20,0-1,0-19,-19 38,19-37,-37 18</inkml:trace>
  <inkml:trace contextRef="#ctx0" brushRef="#br0" timeOffset="1.51168E6">22603 4074,'19'-37,"-1"37,20-19,-20-18,19 37,1 0,-1-18,-18 18,-1 0,19 0,-18 0,0 0,-1 0,1 0,-19 18,18-18,-18 19,0-1,0 1,0 0,0-1,0 1,0-1,0 1,-18 0,18-1,-19 1,19-1,0 1,-37 0,37 18,-19-19,19 1,-18 0,18-1,-19 1,19-1,-18 1,-1-19,19 19,0-1,-19-18,19 19,-18-19,-1 18,0 1,19 0,0-1,19-18,18-18,-18-1,18 0,-18 19,-1-18,1 18,0 0,-1 0,1 0,-1 0,1 0,0 0,-1 0,1 0,-1 0,1 0,0 0,-1 0</inkml:trace>
  <inkml:trace contextRef="#ctx0" brushRef="#br0" timeOffset="1.51395E6">23403 3777,'0'18,"0"19,-18-18,18 0,0-1,-19 1,19-1,0 1,0 0,19-19,-19 18,0 1,18-19,1 0,-1 0,1 0,0-19,-1 19,19-37,-18 18,18 19,-18 0,-1-18,20-1,-20 19,1 0,-1 0,20 0,-20 0,1 0,-1 0,1 19,-19-1,19-18,-19 19,18-19,-18 19,19-19,0 18,-19 1,0-1,0 20,0-20,0 1,0 37,0-1,-19 1,-18 19,37-38,-19 0,-18 0,37-18,-19-1,19 1,-18-19,18 19,-19-1,0-18,1 0,18-18,-19-1,19 0,0 1,0-38,0 0,0 19,19-19,-1 38,1-20,-19 20,0-1,19 1,-19-20,18 38,1-18,-1-1,1 1,0 18,-19-19,18 19,1 0,-19-19,19 1,-1 18,1 0,-1 0</inkml:trace>
  <inkml:trace contextRef="#ctx0" brushRef="#br0" timeOffset="1.51529E6">23478 3795,'18'0,"19"0,19-18,0 18,0-19,0 0,-1 19,1 0,-37-18,37 18,-38-19,20 19,-20 0,1 0,-1 0</inkml:trace>
  <inkml:trace contextRef="#ctx0" brushRef="#br0" timeOffset="1.51705E6">24408 3646,'0'19,"-56"37,19 0,0 18,18-37,-18 0,18 19,1-19,-1 1,0-20,19 19,-18-18,-1 18,19 0,0-18,0 18,0 0,0 1,0-1,0 0,0 19,0-38,0 38,0-37,19 37,-19-38,0 1,18-1,-18 1,19 0,-19-1,19-18,18 19,-19-1,1-18,18 0,-18 0,-1 0,20 0,-1 0,0-18,-18-1,18-18,-19 37,1-19,0 1,-19-1,0 1,0-1,0 0,0 1,0-1,-19 19,19-18,-19 18,1 0,-1-19,-18 19,18 0,1 0,-1 0,1 19,-20-1,20 1,-1-19,19 18,-18-18,18 19,-19-19,19 19</inkml:trace>
  <inkml:trace contextRef="#ctx0" brushRef="#br0" timeOffset="1.51849E6">24687 3739,'37'0,"0"19,0 0,1 36,-1-17,0-1,0 37,1-18,-38-37,37 18,-19 19,-18-38,0 1,19 18,0-37,-19 19,0-1,18 1,-18-1,0 1,19 0,-19-1,18 1,-18 18,0-18,0-1,0 38,0-19,0 19,0-19,0 0,0 1,0-1,0-19,0 1,0 0,0-1,-18-18,18 19,-19 0,1-1,-1-18,0 37,1-37,-1 19,-18 18,18-37,1 19,-1-19</inkml:trace>
  <inkml:trace contextRef="#ctx0" brushRef="#br0" timeOffset="1.52016E6">19310 1377,'-37'18,"-19"38,19 37,0-37,0 0,18 0,1-1,-1 1,19-37,-19 18,1 19,18-38,0 1,0 0,0 18,18-19,-18 1,19 37,-19 0,37-19,-18 19,-19-19,37 0,-18 37,-1-36,19-1,-37-19,19 20,0-20,-19 1,37-19,-37 37,18-37,1 0,0 19,18-1,-19-18,20 0,-1 0,19 0,-19 0,19 0</inkml:trace>
  <inkml:trace contextRef="#ctx0" brushRef="#br0" timeOffset="1.52136E6">19943 1879,'0'19,"19"55,-1 19,-18-37,19-19,-19 0,0-18,18 18,1-18,-19-1,0 19,19-37,-19 19,0 0,0-1,0 1,0 18,0-18,18-1</inkml:trace>
  <inkml:trace contextRef="#ctx0" brushRef="#br0" timeOffset="1.52337E6">20557 1581,'0'19,"-19"18,1 0,-1 1,0-1,1-19,-1 20,19-20,-18 19,18 1,-19-38,19 18,0 1,0-1,0 1,0 0,0-1,19-18,-19 19,0-1,18-18,1 19,-1-19,-18 19,19-19,0 18,-1-18,1 0,-1 19,20-1,-20 1,1 0,37-1,-19 1,-18-19,-1 18,19 1,-18-19,0 0,-1 19,1-1,-1-18,1 19,0-19,-19 18,18-18,1 0,-1 0,1 0,0-18,-1-38,19 19,-18-19,0 19,-1-19,-18 37,19 1,-19-1,0-18,0 18,0 1,0-1,-19 19,19-18,-18 18,-1 0,0-19,1 19,-1 0,1 0,-1 0,0 0,1 0,-1 0,1 0,-1 19,0-19,19 18,-18-18,-1 0,1 19,-1-19,19 18,-19-18,19 19,0 0,-18-19,18 18,-19 1,19 18,0 19,-37 0,37-1,-19 1,19-19,0 1,-18-20,-1 19,19-18,0 0</inkml:trace>
  <inkml:trace contextRef="#ctx0" brushRef="#br0" timeOffset="1.52625E6">21282 1451,'19'-37,"18"0,38-38,-1 38,-18-19,-19 19,19 0,0 0,-19-1,0 20,0-1,-18 1,0-1,-1 0,1 19,-19-18,18 18,-18-19,19 19</inkml:trace>
  <inkml:trace contextRef="#ctx0" brushRef="#br0" timeOffset="1.52771E6">21413 1730,'18'19,"19"-1,-18 1,0 0,18-19,-19 37,20-19,-20-18,19 38,1-38,-1 18,-18 19,18-37,0 19,-18 0,18-1,-37 1,18-1,20 1,-38 0,18-1,1 1,-1-1,1 1,0-19,-19 19</inkml:trace>
  <inkml:trace contextRef="#ctx0" brushRef="#br0" timeOffset="1.53018E6">21971 651,'37'-37,"0"0,0-19,1 19,-1-1,-19 38,20-18,-1-1,-19 19,1 0,0 0,-1 19,-18 18,0-18,0-1,0 1,0 0,0-1,0 1,0-1,0 1,0 0,0 18,-18-19,18 1,0 18,-19-18,19-1,-19 1,1-19,18 19,-19-19,19 18,0 1,-18-19,18 18,0 1,-19 0,19-1,0 1,0-1,0 1,-19 0,19-1,0 1,0-1,-18 20,-1-20,19 19,0-18,0 0,0-1,0 1,0-1,0-36,0-1,19-18,-1-37,1 18,18 19,-37-1,37 1,-37 0,19 18,18 1,-18-19,-1 18,1 0,0 19,-19-18,37 18,-19-19,1 19,0 0,-1 0,1 0,-1 0,1 0,0 0</inkml:trace>
  <inkml:trace contextRef="#ctx0" brushRef="#br0" timeOffset="1.533E6">18287 4986,'75'0,"18"0,18 0,1 0,18 0,0 0,-37 0,19 0,-19 0,-37-19,0 19,-19-18,-19 18,1-19,18 19,-18 0,-1 0,1 0,18 0,-18 0,-1 0,1 0,0 0,-1 0</inkml:trace>
  <inkml:trace contextRef="#ctx0" brushRef="#br0" timeOffset="1.53879E6">19143 5097,'0'38,"0"17,0 1,0-19,0 19,19-19,-1 19,-18 0,0 0,19 0,-1-1,-18 20,0-19,0 18,0-18,19-19,-19 19,0-37,0-1,0 1,0-1,0 1,0 0</inkml:trace>
  <inkml:trace contextRef="#ctx0" brushRef="#br0" timeOffset="1.54028E6">19143 5153,'0'37,"-19"-18,19 0,-18 18,18-19,-37 20,18-1,19-19,-19 1,19 18</inkml:trace>
  <inkml:trace contextRef="#ctx0" brushRef="#br0" timeOffset="1.54382E6">19217 5190,'0'19,"38"55,-20-36,19-1,-18 0,18 0,-37-18,19-1,-1-18,-18 38,19-38,-19 18,19-18,-19 19,18-19,1 0</inkml:trace>
  <inkml:trace contextRef="#ctx0" brushRef="#br0" timeOffset="1.54513E6">18808 6083,'0'19,"0"37,19-38,-19 20,18-1,-18-19,0 1,0 0,0-1,0 1,0-1,0 1,0 0,0-1</inkml:trace>
  <inkml:trace contextRef="#ctx0" brushRef="#br0" timeOffset="1.54705E6">18790 5711,'-38'37,"-17"38,-20-1,57-18,-38 19,18-20,20-17,-1 17,1-36,-1 18,0 0,19 1,0-20,-18 1,18-1,-19 1,19 0,0-1,0 1,0-1,0 1,0 0,0-1,0 1,0-1,0 20,0-20,0 1,19-19,-19 18,18-18,-18 19,19-19,0 0,-1 0,19 0,1 0,18 0,-19 0,0 0,-18 0,-1 0,19 0,-18 0,0 0,-1 0,-18-19,37 1,-18-1,0 1,-19-1,37-18,-37 18,0-18,18 37,-18-19,0 1,19 18,-19-37,19 37,-19-19,0 0,0 1,0-1,0 1,0-1,0 0,-19-36,19 36,0-18,-19 0,1-1,-1 20,19-1,0-18,-18 37,18-19,-19 19,0-18,1 18,-1-19,1 19,-38 0,37 0,-18 0,18 0</inkml:trace>
  <inkml:trace contextRef="#ctx0" brushRef="#br0" timeOffset="1.55005E6">15497 3163,'18'0,"75"0,19 0,-19-19,19 0,-38 19,0 0,1 0,-1 0,1 0,-20 0,1 0,0 0,-19 0,1 0,17 0,-17 0,-1 0,19 0,-38 0,38 0,-19 0,-18 0,18 0,-18 0,18 0,0 0,0 19,0-19,1 0,17 0,1 0,0 0,0 0,37 0,-37 0,0 0,-1 0,-17 0,-1 0,19 0,-19 0,19 0,-19 0,19 0,-1 0,-17 0,-1 0,19 19,-19-19,0 0,-18 0,-1 0,19 0,-18 0,0 0,-1 0,1 0,-1 0,1 0,0 0,-1 0</inkml:trace>
  <inkml:trace contextRef="#ctx0" brushRef="#br0" timeOffset="1.55473E6">22250 2139,'0'38,"0"36,0-18,18 0,-18-1,0 1,0 0,0-37,0 18,0-19,0 1,0 0,0-1</inkml:trace>
  <inkml:trace contextRef="#ctx0" brushRef="#br0" timeOffset="1.55657E6">22659 2232,'-19'0,"1"38,-1-20,-18 19,18-37,-18 19,37 0,-18-1,-1-18,0 19,19-1,-18-18,-1 19,1-19,18 19,-19-19,19 18,-19 1,57-1,-20 1,1-19,18 0,-18 19,-1-19,-18 18,37-18,-37 37,19-37,0 0,-1 19,1-19,-19 19,18-19,1 0,0 0</inkml:trace>
  <inkml:trace contextRef="#ctx0" brushRef="#br0" timeOffset="1.55778E6">22678 1805,'37'0,"0"0,0 37,1-19,17 20,1-1,-19 37,38 1,-38 36,19-36,-19-1,-37-37,37 19,-18-19,-19-18,0-1,18 1,-18 0,0-1,0 1</inkml:trace>
  <inkml:trace contextRef="#ctx0" brushRef="#br0" timeOffset="1.56004E6">5228 6958,'37'0,"56"37,18 19,1 0,0-19,18 0,0 0,56 19,-18 0,-1-19,-37 0,0 19,1 0,-1 18,0 38,38-19,-20 18,-17 1,-20-19,1-18,-1-1,1-18,0 0,-1 18,20 0,17 38,-17 0,-20-19,1 18,-19-36,-19-19,-18 18,19 0,-57-55,38 18,-37 0,-1-18,1 0,-1-1,1 19,0-18,-1 0,1 18,-1-19,1 1,0 18,-19-18,18 18,1-37,-19 19,0-1,0 1</inkml:trace>
  <inkml:trace contextRef="#ctx0" brushRef="#br0" timeOffset="1.56163E6">10065 9041,'-75'19,"1"18,-1 19,19-37,19 18,0 0,-19 0,38-18,-20 18,20 0,-1-18,1 18,-20 19,38 0,-18-1,18-36,0 0,0 18,0-19,0 1,0 0,18-19,1 0,18 0,19 18,-37 1,18-19,0 0,0 0,-18 18,-1-18,20 19,-20-19,1 19,18-1,-18 1,-1-1,19 1,-37 0,19 18,-19-19,0 1,19 18,-19-18,0 0,0 18,0-19,0 1,-19 0,19-1,-19-18,19 19,-18-19,18 18,-19 1,1-19,-20 0,1 19,-19-19,19 18,0-18,0 0,0 0,-1 0,1 0,19-18,-20 18,20-19,-1 0,-18 1,37-1,-37 19,37-37,-19 37,19-19,-18 19,18-18</inkml:trace>
  <inkml:trace contextRef="#ctx0" brushRef="#br0" timeOffset="1.56271E6">10195 9971,'37'0,"0"0,19 19,-19-19,0 19,1-19,17 0,-36 0,0 0,-1 0,1 0</inkml:trace>
  <inkml:trace contextRef="#ctx0" brushRef="#br0" timeOffset="1.56402E6">11013 9488,'0'18,"-18"1,18 37,0-19,-19 0,19 0,0 19,0-37,0 18,0-18,0-1,0 19,0-18,0 0,0-1,0 1,0-1,0 1,0 0,0-1,0 1,0 0,0-1</inkml:trace>
  <inkml:trace contextRef="#ctx0" brushRef="#br0" timeOffset="1.56558E6">11050 9358,'38'18,"-20"57,20-20,-20 1,1 0,-1 0,20 18,-38-37,18 1,-18-20,19 19,-19-18,0 0,18-1,1-18,-19 19,0-1,19-18,-19 19,18-19,-18 19,0-1,0 1,0 0,0-1</inkml:trace>
  <inkml:trace contextRef="#ctx0" brushRef="#br0" timeOffset="1.56706E6">10939 9971</inkml:trace>
  <inkml:trace contextRef="#ctx0" brushRef="#br0" timeOffset="1.56767E6">10939 9971,'37'0,"-18"0,-1 0,1 0,-1 0,1 0,0 0,-1 0,1 0,0 0,-1 0,1 0,-19-18,18 18,1 0,0 0,-1 0,1 0,-1 0,1 0,0 0</inkml:trace>
  <inkml:trace contextRef="#ctx0" brushRef="#br0" timeOffset="1.56947E6">11460 9506,'0'19,"18"18,1 19,-19-19,0 0,19 1,-19-1,18-19,-18 20,19-20,-1 1,-18 18,19-18,-19-1,19 1,-19-1,18 1,-18 0,0-1,0 1,0 0,19-19,-1 0,1 0,0 0,-1-19,1 0,18 19,19 0,-38-18,20 18,-1 0,-19 0,20 0,-20 0,1 0,-1 0,20 0,-20 0,1 0,-1 0,1-19,18 19</inkml:trace>
  <inkml:trace contextRef="#ctx0" brushRef="#br0" timeOffset="1.57085E6">11497 9730,'19'0,"18"0,0 0,0 0,-18 0,-1 0,1 0,0 0,-1 0,1 0,-1 0</inkml:trace>
  <inkml:trace contextRef="#ctx0" brushRef="#br0" timeOffset="1.57209E6">11497 9562,'37'-18,"56"-1,19-18,37 0,-38-1,1 1,-38 19,19-20,-55 20,-1-1</inkml:trace>
  <inkml:trace contextRef="#ctx0" brushRef="#br0" timeOffset="1.57599E6">13004 9562,'-19'-18,"1"18,-1-19,19 0,-37 1,18 18,1-19,18 1,-19 18,19-19,-19 19,-18 0,19 0,-1 0,0 0,1 0,-1 0,-18 0,18 0,1 0,-1 0,1 0,18 19,-19-19,19 37,-19 0,1-18,18 18,0 0,0 0,0-18,0 18,0-18,0-1,18-18,1 0,0 0,-1 0,1 0,-1 19,1-19,0 18,-1 1,1 0,18-1,-18 1,18-1,-19 1,1 0,18-19,-18 18,-1-18,20 0,-20 19,1-1,-1-18,1 0,0 0,-1 0,1 19,-1-19,-18 19,19-19,-19 18,19-18,-19 19,18-19,-18 19,0-1,0 1,0-1,-18-18,-20 19,1-19,0 19,-19-1,38-18,-20 0,1 19,0-19,18 18,1-18,-19 0,18 0,0 0,-18 19,0-19,-19 0,19 0,18 0,-18 0,19 0,-1 0,0 0,1 0,-1 0,1 0,-1 0</inkml:trace>
  <inkml:trace contextRef="#ctx0" brushRef="#br0" timeOffset="1.57763E6">9190 11032,'168'0,"55"-19,-19-18,1 18,37 1,37-38,-19 37,-74 1,1 18,-20-19,19 1,-37 18,37-19,-56 0,0 19,-37 0,-18 0,18 0,-37 0,-19 0,19 0,-19 0</inkml:trace>
  <inkml:trace contextRef="#ctx0" brushRef="#br0" timeOffset="1.57919E6">11032 4074,'56'0,"74"0,37 0,-18 0,0 0,18 0,1 19,-1-19,19 18,-18 1,-19-19,-19 0,-37 0,18 0,-18 0,19 19,-19-1,-37-18,0 0,0 19,-19-1,19-18,-38 0,19 19,1-19,-20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29T04:44:38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6474 707,'0'19,"0"18,0 37,0-37,0 19,19-19,-1 19,-18-19,0 1,0-20,0 1,0-1,0-36,0-1,19 19,-19-18,0-1,18 0,1-18,18 0,0-19,19-18,-19 18,1 37,-20-36,19 36,-18 19,0-19,-1 19,1-18,0 18,18 0,-19 0,1 18,0-18,-1 19,1 0,-1-1,1 1,-19-1,19 20,-19-20,0 1,0-1,0 38,0-19,-19-18,19 37,-37-19,18 19,19 0,-37-1,0-17,18 17,-18-17,37-1,-19-19,1 1,18 0,-38-19,20 0,-1 18,-18-18,0 0,18 0,1 0,-1-18,0-1,1 19,18-19</inkml:trace>
  <inkml:trace contextRef="#ctx0" brushRef="#br0" timeOffset="1322.6973">6400 651,'37'-18,"56"-20,-19 1,-18 19,0-1,0 0,-19 1,0 18,0-19,-18 0,18 19,-18-18,-1 18,20 0,-20-19,1 1,-1 18,20-19,-20 19,1-19,-1 1,1-1,0 19,-1-18,1-1</inkml:trace>
  <inkml:trace contextRef="#ctx0" brushRef="#br0" timeOffset="6203.8401">2902 2995,'37'0,"19"19,19-1,-1-18,38 19,18-19,0 0,-37 0,37 0,-18 0,0 0,-38 0,0 0,38 0,-38-19,38 1,-19 18,19-37,-19 37,37-19,-18 0,-19 19,18 0,-18-18,19 18,-19 0,37 0,0 0,19 0,-56 0,19 0,-1 0,1-19,-19 19,37-18,0-1,19-18,19 18,-57 1,20 18,-20 0,38 0,0 0,0 0,-1 0,20 18,-38-18,0 19,1-1,17-18,1 19,19-19,18 0,-37 0,-1 0,-55 0,56 0,-19-19,1 1,18 18,-1-19,1 1,19-1,-57 19,19 0,1 0,-1 19,-37-1,37 19,0 1,-18-20,0 1,-38 18,0-37,38 19,-38-1,19 1,19 18,-37-18,-1-1,-18 1,37-19,-37 0,-1 18,1 1,0-19,0 19,0-1,18-18,0 0,38 0,-19 19,19-19,-19 18,37 1,19-19,-38 19,20-19,-38 0,-19 0,0 0,-18 0,19 0,-20 0,1 0,0 0,-19 0,19 0,0 0,-19 0,19 0,-37 0,18 0,-19 0,38 0,-19 0,1 0,-20 0,19 0,-18 0,37 0,-19 0,-18 0,-1 0,19 0,-18 0,0 0,-1 0,19 0,-18 0,0 0,18 0,-19 0,1 0</inkml:trace>
  <inkml:trace contextRef="#ctx0" brushRef="#br0" timeOffset="42579.6641">10902 12185,'-38'19,"-73"18,-1 0,1 1,18-1,-19-19,0 1,19 18,-18-37,18 19,-19-19,19 0,-19 0,19 0,19 0,-19-19,19 19,-1-18,19 18,-37-19,0 0,19 19,-19-18,0-1,18 19,1 0,18 0,0 0,1 0,-1 0,0 0,0-18,-18 18,18 0,-18-19,-20 0,1 19,19-18,-19-1,19 1,-1 18,1-38,18 20,-18-1,18 0,-37-18,18 0,1-19,-19 19,18-37,-18-1,0 1,19 18,18 0,-18 0,18 1,-18 17,18-36,19 37,-38 0,1-38,-1-36,1-1,0 0,18-18,-19 18,57 19,-20 38,1-1,0-56,0 1,0-38,-1-19,20 19,-1 19,1 56,18-1,0 20,0 17,0-17,0-1,0-19,0-18,37-37,-19 18,1 1,18 18,-18 37,-1-37,1 56,0-19,-1 37,1-36,18 17,-18 20,-1-38,38 19,-19 0,38-38,-38 19,37-37,1 19,-19 18,37-18,-19-1,19 1,-19-1,1 38,-19-19,18 38,-37-19,0 18,1 19,17-37,-36 18,37 19,-19 0,0-18,19-1,-19 19,38-19,-19 19,-1 0,20-18,-19-1,-1 19,1-18,0 18,0 0,0-19,18 0,-18 19,37 0,37 0,0 19,19-19,-37 19,-19-1,0 1,-19-19,19 37,-18-18,36 18,1 19,-38-19,38 0,-19 19,-19-19,19 0,-37 38,37-20,-18-17,-20 36,38-18,-37-19,37 38,0-1,19-18,-38 0,19 18,-18 0,-1 19,1 38,-1 17,0-36,-36-19,17-19,-36 1,0-1,18-18,0 19,0 36,0 1,1-1,-20 20,-18-38,19-19,0 19,-19-37,18-19,1 0,-19 19,0-19,0 38,18 55,-18 0,0 19,0 0,0-56,0-37,0-1,0 1,0 0,0 0,0 56,-18-38,18 0,-19 38,19-19,-18 0,-1-19,19-18,0-19,-19 1,19-1,-18-37,18 18,0 1,0 0,0-1,-19 1,0-1,1 1</inkml:trace>
  <inkml:trace contextRef="#ctx0" brushRef="#br0" timeOffset="45046.1271">19422 11571,'-112'38,"-55"17,0 1,-19-37,18-1,19 20,19-38,18 18,1-18,-1 0,1 0,18-18,0-20,18-17,-36-1,17 0,1-18,38-1,-20 1,1 18,18-18,-18-1,-1 1,-18-38,0-37,19-37,-19 37,37 19,0 0,19 18,0 1,-1-38,-17-56,17 19,20 37,-19 19,37 56,-19-1,0-18,19 0,0-56,0-55,19-1,0 38,-1 37,19-1,-18 20,0-1,18 0,-19 1,1 18,18 18,-37 38,38-19,-20 19,38-37,-37 37,36-1,-17-36,36 37,19-19,0 19,37-19,38 0,-1 19,-37 18,1 1,-20 18,-18 0,37 0,-37 0,19 0,18 18,-37 1,0-1,0 1,-37 0,0 18,-19 0,19 19,0 18,18 38,1 0,-20-19,1-38,-19 20,19-38,-37 37,18-55,0 37,19 18,-19-18,19 18,18 19,-36-18,-1 18,19-19,-19 19,0-18,-18-1,18 19,0 0,0 37,1 56,-20-18,1-38,-19-37,18 0,1-18,-19-20,0 1,0 37,0 37,0 19,0 19,0-19,0-38,0-18,-19 0,1-18,-1 18,-18 55,0-17,0-1,-1 0,20-55,-38 18,19-38,-1 20,1-38,0 0,0 0,0 1,18-20,-37 19,38-18,-1 18,0-18,-18-1,19 20,-20-1,20-19,-1 20,-18-20,18 19,-18-37</inkml:trace>
  <inkml:trace contextRef="#ctx0" brushRef="#br0" timeOffset="52461.169">5302 7665,'37'-19,"0"19,19-37,0 37,-19-19,-18 19,-1 0,20 0,-20 0,1 0,-1 0,1 0,0 0,-1 0,1 0</inkml:trace>
  <inkml:trace contextRef="#ctx0" brushRef="#br0" timeOffset="54176.2225">5618 7479,'19'0,"-1"0,1 18,0-18,-1 0,1 0,-1 0,1 0,0 0,-19 19,18-1,1-18,0 0,-19 19,18-19,1 0,-1 0,-18 19,0-1,0 1,0-1,-18 20,18-20,-19 1,19-1,-37-18,37 19,0 0,-19-19,19 18,-18-18,18 19</inkml:trace>
  <inkml:trace contextRef="#ctx0" brushRef="#br0" timeOffset="56123.9404">4297 6827,'0'19,"-18"18,-1 1,1-20,18 1,-38 18,20 0,18-18,-37 37,37-38,0 19,-19 1,19-1,0 0,0 0,0-18,0-1,0 20,0-1,0-19,0 1,0 18,0-18,0-1,0 1,0 0,0-1,0 1,19-19,-19 18,18-18,1 0,18 19,-18 0,-1-19,1 0,-1 0,-18-19,0 0,0 1,-18-1,18-18,-37 18,37 1,-19-1,0 1,1-1,18 0,-19 1,1 18,18-19,-19 19,19-18,-19 18,1 0,18-19,-19 19</inkml:trace>
  <inkml:trace contextRef="#ctx0" brushRef="#br0" timeOffset="57905.8882">4390 7218,'0'19,"0"18,0 0,0 0,0 1,0-1,0 0,0 0,0 0,0-18,0 18,0-18,0-1,0 1,0 0,0-1,38-18,-1-18,0 18,-18 0,-1 0,19 0,-18 0,0 0,-1 0,1 0,-1 0,-18-19,19 19,0 0,-1-19,1 19,18 0,-18 0</inkml:trace>
  <inkml:trace contextRef="#ctx0" brushRef="#br0" timeOffset="59243.1358">4669 7441,'0'19,"0"18,0 0,0 1,0-20,0 19,0-18,0 0,0-1,0 1,0-1,0 20,0-20,0 1,0-1,0 1,0 0,0-1,0 1,0-1</inkml:trace>
  <inkml:trace contextRef="#ctx0" brushRef="#br0" timeOffset="67215.8376">9413 9934,'56'0,"0"0,0 0,-19 0,0 0,19 0,-19 0,0 0,19 0,-19 0,19 0,0 0,0 0,0 0,0 0,-1 0,1 0,0 0,-19 0,0 0,1 0,-1 0,-19 0,20 0,17 0,-36 0,0 0,-1 0,19 0,-18 0,0 0,18 0,-19 0,1 0,0 0,18 0,-19 0,1 0,18 0,-18 0,-1 0,20 0,-20 0,38 0,-37 0,-1 0,1 0,18 0,-18 0,-1 0,1 0,0 0</inkml:trace>
  <inkml:trace contextRef="#ctx0" brushRef="#br0" timeOffset="75111.6778">3925 10065,'0'37,"0"19,0-1,0-17,0-1,0 19,0-19,0 0,0 0,0-18,0-1,0 20,0-20,0 1,0-1,0 20,0-20,0 1,0 18,0 0,0-18,0-1,0 1,0 0,0-1</inkml:trace>
  <inkml:trace contextRef="#ctx0" brushRef="#br0" timeOffset="76538.5661">3870 10046,'0'19,"0"-1,-19 1,19 18,-19 19,19-38,-37 20,19-1,18 0,-19 0,0-18,19 18,-18-18,18-1,0 1</inkml:trace>
  <inkml:trace contextRef="#ctx0" brushRef="#br0" timeOffset="78142.1521">3870 10065,'18'0,"1"0,-1 37,1-19,-19 1,37 18,-37-18,19 18,-1-18,1-1,0-18,-19 19,18-19,-18 18,19-18,-19 19,18 0,1-1,-19 1,19-19,-19 18,18 1,1-19,-19 19,0-1,18-18,-18 19,0-1,19 1,0 0,-1-1,-18 1</inkml:trace>
  <inkml:trace contextRef="#ctx0" brushRef="#br0" timeOffset="95914.0468">7497 12632,'37'0,"-18"0,0 0,18 0,-19 0,1 0,0 0,36 0,-17 0,-20 0,19 0,1 0,17 0,-17 0,-1 0,19 0,-19 0,19 0,-38 0,20 0,-1 0,0 0,0 0,0 0,-18 0,18 0,0-19,1 19,17 0,-17 0,-1 0,19 0,-19-18,0 18,19 0,0-19,-19 19,19 0,-19-19,0 19,0-37,19 37,-37 0,-1-18,20 18,-20 0,19-19,1 19,-20 0,38 0,-19 0,-18 0,18 0,0 0,0 0,1 0,-1 0,-19 0,1 0,18 0,-18 0,-1 0,1 0,0 19,-1-19,19 0,-18 0,0 18,-1-18,1 0,-1 0,20 19,-20-1,1-18,-1 0,20 19,-20-19,1 19,18-19,-18 0,-1 0,20 18,-20 1,1-19,18 0,-18 18,-1-18,1 19,-1-19,1 0,-19 19,19-19,-1 0</inkml:trace>
  <inkml:trace contextRef="#ctx0" brushRef="#br0" timeOffset="131225.7489">13208 7479,'19'-56,"74"-93,-18 19,18 18,-19 19,38 0,-19-19,0 1,18-19,-18-1,0 38,-18 19,-1 0,-18-1,18 38,1-37,-19 36,-19-17,19 36,-19-18,0 18,-18-18,18 18,-19 1,20 18,-38-38,37 38,-37-18,18-1,1 1,0 18</inkml:trace>
  <inkml:trace contextRef="#ctx0" brushRef="#br0" timeOffset="132861.0408">14604 5600,'18'0,"38"0,-19 18,19-18,0 0,0 0,-19 0,0 0,-18 0,-1 0,20 0,-20 0,1 0,-1 0,1 0,0-18,-1 18,1 0,-1-19,1 19,-38 19,1 74,-19-38,-1 20,20-19,-19 0,-1-1,38 20,-18-57,18 1,-19 18,19-18,0-1,0 1,0 0,0-1</inkml:trace>
  <inkml:trace contextRef="#ctx0" brushRef="#br0" timeOffset="417463.5551">12502 6697,'0'37,"0"19,0 0,0 0,18 0,-18 0,0-1,19 38,-19 0,0 38,0-1,0-37,0 18,0-55,0 0,0 0,18 0,-18-19,0 19,0 0,0 37,0-19,0 0,0 38,19-19,-19-37,0 0,0-1,0 1,19 0,-19 0,18 0,1-1,-19 39,18 36,1-19,-19 1,19 0,-1-38,-18-18,0 0,0-1,0-17,19 36,-19 19,0 37,0 38,0-1,0-37,0-37,0 0,0-37,0 0,0 37,0-19,0 20,0 17,0-18,0 37,0 19,0 0,0-19,0 19,0-75,0 1,0-19,0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29T04:48:28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4688 9655,'37'0,"19"0,-37 0,18 0,-18 0,18 0,0 0,0 0,-18 0,-1 0,20 0,-20 0,1 0,-1 0,20 0,-1 0,0 0,-18 0,18 0,19 0,-19-18,0 18,19 0,0 0,-19 0,0 0,19 0,-19 0,0 0,19 0,-19 0,-18 0,18 0,0 0,1 0,-1 0,0 0,-18 0,-1 0,19 0,-18 0,18 0,-18 0,37 0,-38 0,38 0,-19 0,0-19,-18 19,37 0,-19 0,-18 0,18 0,-19 0,38 0,-37 0,-1 0,20 0,-1 0,-19 0,1 0,0 0,-1 0,1 0,-1 0,1 0,18 0,-18 0,0 0,18 0,-19 0,1 0,0 0,18 0,-19 0,1 0,0 0,18 0,-19 0,1 0,0 0,-19 19,37-19,-19 0,1 0,0 0,-1 0,1 0,-1 0,1 0,0 0,-1 0</inkml:trace>
  <inkml:trace contextRef="#ctx0" brushRef="#br0" timeOffset="13552.2198">9674 8111,'74'0,"38"0,-19-18,-37-1,18 19,-18-19,0 19,0-18,-1 18,-17 0,-1 0,19 0,-19-19,0 19,19-18,0-1,37 19,-38-19,1 19,-19 0,1 0,17 0,-17 0,-1 0,19 0,-19 0,19 0,0 0,-1 0,20 0,-19 0,18 0,-18 0,0 0,-19 0,19 0,-19 0,0 0,0 0,-18 0,18 0,19 0,-19 0,19 0,0 0,18 0,-18 19,0 0,0-19,-1 18,1-18,-19 37,1-18,17-19,-17 0,-1 19,0-1,0-18,0 19,-18-1,0 1,18-19,0 19,-18-19,-19 18,18-18,1 19,-1-19,1 18,18-18,-37 19,19-19,-1 0,1 19,0-19,18 18,-19-18,1 0,0 0,-1 0</inkml:trace>
  <inkml:trace contextRef="#ctx0" brushRef="#br0" timeOffset="30668.4836">10399 12836,'19'0,"37"0,-19 0,19 0,-19-18,0 18,0 0,1-19,-1 19,0 0,0 0,-18 0,18 0,19 0,-38 0,20-18,-1 18,-19 0,38 0,-18 0,-20 0,1 0,18 0,0 0,0 0,-18 0,0 0,36 0,-36 0,0 0,-1 0,19 0,-18 0,0 0,18 0,-19 0,1 0,0 0,-1 0,1 0,-1 0,1 0</inkml:trace>
  <inkml:trace contextRef="#ctx0" brushRef="#br0" timeOffset="32510.421">17655 12725,'56'0,"-1"18,1 1,0-19,0 19,18-1,-37-18,1 19,-20-19,19 0,1 0,-1 0,-19 0,20 0,-20 0,38 0,-19 0,-18 0,18 0,-18 0,18 0,-19 0,20 0,-20 0,1 0,18 0,-18 0,-1 0,1 0,18 0</inkml:trace>
  <inkml:trace contextRef="#ctx0" brushRef="#br0" timeOffset="37732.7939">14343 6846,'0'19,"0"55,0-18,19 37,0 0,-19-19,18 19,1-18,-19-19,0-19,0 0,0 0,0 0,0 1,0-20,0 38,18-19,-18 19,0 0,19 37,0-37,-19 37,0-37,18-1,-18 1,0-19,19 19,-1 0,-18-19,0 0,19 1,-19-1,0 19,0-1,0 38,0 19,19-19,-19 19,18-56,-18 18,0-18,19 0,-1-1,-18 1,0 19,0 36,19-18,-19 56,19-37,-1-1,-18-36,19-19,-1-19,-18 19,0-38,19 38,-19-19,19 0,-1 1,-18 36,19 0,-19 19,0-18,18 18,1-19,-19-18,0 0,0-19,0 0,19-18,-1 18,-18 19,0-19,0 0,19 19,-19 0,18 0,1 0,-19-19,0 0,19 19,-19 0,18-19,1 19,-19-38,0 19,18 19,-18-37,19-1,-19 20,0-20,0 1,0-1,0 1,0 0,0-1</inkml:trace>
  <inkml:trace contextRef="#ctx0" brushRef="#br0" timeOffset="47033.7578">10883 9153,'0'-19,"0"-18,0-19,19 19,-19 18,0-18,18 0,1 37,-19-19,18 1,-18-1,19 19,0-18,-19-20,18 38,-18-18,19 18,18-19,-18 19,-1-18,1-1,0 19,-1-19,1 19,-1 0,-18-18,38-1,-20 19,1 0,-1 0,20 0,-20 0,1 0,18 0,-18 0,-1 0,1 19,-1-19,1 0,-19 18,19-18,-1 0,-18 19,37-19,-37 19,19-19,-19 18,19-18,-1 37,-18-18,19 0,-1 18,-18-19,19 20,-19-20,19 1,-19-1,0 1,0 0,0-1,0 1,0 0,0-1,0 19,0-18,0 0,0-1,0 1,0-1,0 1,0 0,-19-19,19 18,-19-18,1 19,18-1,-37-18,18 19,0-19,1 37,-1-37,1 19,-1-1,0 1,1-19,18 19,-19-1,1 1,-1-19,0 0,19 18,-18-18,-1 0,1 0,-1 0,0 0,1 0,-1 0,1 0,-1 0,0 0,1 0,-19 0,18 0,0 0,1 0,-1 0,19-18,-19 18,1 0,-1 0,19-19,-18 1,18-1,-19 19,0-19,1 1,-1-1,1-18,-1 37,0-19,19 1,-18 18,18-19,-19 19,1-18,18-1,0 0</inkml:trace>
  <inkml:trace contextRef="#ctx0" brushRef="#br0" timeOffset="56705.5279">11199 9432,'38'0,"-20"0,1 0,-1 0,1 0,18 0,-18 0,-1 0,1 0,0 0,-1 0,19 0,-18 0,0 0,-1 0,1 0,-1 0,20 0,-20 0,1 0,-1 0,1 0,0 0,-1 0,1 0,-1 0,1 0,0 0,-1 0,1 0,-1 0,1 0,0 0,-1 0,1 0,18 0,-18 0,-1 0,1 0,-1 0,1 0,18 0,-18 0,-1 0,1 0,0 0,-1 0,1 0,0 0,-1 0,1 0,-1 0,1 0</inkml:trace>
  <inkml:trace contextRef="#ctx0" brushRef="#br0" timeOffset="61497.1061">8651 10641,'-19'37,"-18"-18,18 18,-18 19,0-37,0 18,-1-19,20 1,-19 18,-19-18,0 18,19-18,0-1,-19 1,19-1,-19-18,0 0,19 0,-19 0,19 0,-1 0,-17 0,17 0,1 0,0 0,0 0,0 0,18 0,-18 0,-19-18,37 18,-18-19,0 19,0-37,0 37,-1-19,1-18,0 37,18-37,-18 18,19-18,-20 19,1-1,19-18,-20 0,20-1,-1 20,-18-19,18-1,1 1,-1 0,19 18,-19-36,19 17,-18 1,18 0,0 18,0-36,0 36,0 0,0 1,18 18,-18-19,19 1,-19-1,19 0,18 1,-18-19,18-1,19-18,-1 19,20-19,-19 19,18 0,-18 0,0 37,-1-19,-17 1,17-1,1 19,0 0,-19 0,19 0,0 0,-19 0,19 0,-19 0,-18 19,37-19,-19 0,-19 18,1 1,18-1,-18 1,18 0,-18 18,18-19,-19 20,1-20,0 19,-1 1,1-1,-19-18,18 18,1-19,-19 1,0 0,0-1,0 19,0-18,0 0,0-1,0 1,0-1,0 1,-19-19,19 19,0-1,-18-18,18 19,-19-19,1 0,-1 0,0 0</inkml:trace>
  <inkml:trace contextRef="#ctx0" brushRef="#br0" timeOffset="65060.771">12706 12688</inkml:trace>
  <inkml:trace contextRef="#ctx0" brushRef="#br0" timeOffset="65256.216">12706 12688</inkml:trace>
  <inkml:trace contextRef="#ctx0" brushRef="#br0" timeOffset="85259.7047">10195 12781,'0'-56,"-19"0,-18 0,37 0,0 1,-19-1,19 19,0-19,0 19,0 18,0 0,0-18,19 19,-19-1,37 0,-18 1,-1-1,-18 0,19 1,0-1,-1 19,1-18,-1-1,20 0,-20 19,19-18,19-19,0 37,-19 0,0-19,19 19,-19-19,19 1,0-1,18 1,-18-1,0 0,0 1,0-1,37-18,-37 18,18 19,19-37,-37 19,0-1,-1 19,1-19,0 19,0-18,0-1,-1 19,-17 0,-1 0,19 0,-19 19,0-19,19 0,-19 18,0 20,19-38,0 18,-19-18,19 19,-37-1,18 1,19 0,-38-1,19 1,1-1,-1-18,0 38,-18-20,-1-18,1 0,-1 19,20-1,-38 1,18 0,-18 18,19-19,-19 20,18 17,-18 1,0 0,0 19,0-1,0-18,-18 0,18-19,0 0,-19-18,1 18,18 0,0-18,-19-19,19 18,-19 1,1-1,18 1,-37-19,-1 37,20-18,-19-1,-1 1,20 0,-19-1,18 1,0-19,1 18,-19-18,37 19,-19-19,0 0,1 0,-19 0,18 0,0 0,1 0,-1 0,1 0,-20 0,20 0,-20 0,1 0,19 0,-20 0,1 0,-19 0,19 0,0 0,0 0,18 0,-18 0,0 0,18 0,1 0,-1 0,0 0,1 0,-19 0,18 0,-18 0,18 0,1 0,-1 0,-37 0,38 0,-38 0,19 0,-1 0,-17 0,-1 0,0 0,0 0,0 0,19 0,0 0,-19 0,19 0,18 0,-18 0,18 0,-18 0,19 0,-1-19,-18 1,18 18,1 0,-1 0,0 0,1 0,-1-19,1 1,-20 18,20 0,-1 0,-18 0,18 0,1 0</inkml:trace>
  <inkml:trace contextRef="#ctx0" brushRef="#br0" timeOffset="102754.5379">11106 11311,'19'0,"37"19,37 18,-37-19,18-18,19 38,-37-20,0 1,-19-19,0 18,19-18,-19 0,-18 0,18 0,0 0,19 0,-19 0,19 0,-38 0,20 0,-1 0,-19 0,38 0,-18 0,-20 0,38 0,-19 0,0 0,19 0,0 0,0 0,0 0,-19 0,19 0,-1 0,-36 0,18 0,0 0,-18 0,18 0,-18-18,-1-1,20 19,-20 0,1-18,37 18,-19-19,0 19,19 0,0-19,0 19,-1 0,1 0,0 0,-37 0,18 0,0 0,0 0,-18 0,-1 0,1 0,0 0,-1 0,1 0,-1 0,1 0,0 0,-1 0,19 0,-18 0,0 0,-1 0,1 0,18-18,-18 18,18 0,0 0,0-19,0 19,1 0,-20 0,57 0,-1 0,-18 0,0 0,-19 0,0 0,19 0,-19 0,0 0,-18 0,18 0,0 0,19 0,-37 0,18 0,-18 0,18 0,0 0,0 0,-18 0,-1 0,20 0,-20 0,1 0,18-18,-18-1,-1 19,19 0,-18-19,0 1,18 18,-19-37,1 18,-19 0,19-36,18-20,-18 19,-1-18,1-19,-1 37,1 0,0 19,-1 0,19-19,-37 37,38 1,-20 18,1-37,18 37,-18-19,-1 19,19-19,-18 19,0-18,-1-1,1 19,-19-18,18 18,1 0,-19-19,37 19,-37-19,19 1,-56-19,-1 37,1-19,0 19,0 0,0-19,18 1,0 18,-18 0,19 0,-1 0,0 0,1 0,-19 0,-19 0,-19 0,1 0,18 0,19 0,0 0,18 0,0 0,1 0,-19 0,18 0,0 0,1 0,-1 0,1 0,-1 0,19-19,0 1,-19 18,19-19,-18 19,18-19,0 1,-19-1,19 1,-18-20,18 1,-19 0,0-19,19 0,-18 19,18 0,0 0,-19-1,1 20,18-1,0 1,0-20,0 20,0-1,0-18,0 18,0 1,0-1,0 1,0-1,0 0,18 19,1 0,-19-37,37 37,0-18,-18-20,37 20,18-19,-18 18,0-18,18 0,-18 18,-38 0,20 1,-1-1,-18 19,-1-18,1 18,-1 0,-18-19,19 19,0 0,18 0,-19 0,1 0,0 0,-1 0,19 0,-18 0,0 0,18 0,-19 0,1 0,18 19,-18-19,-1 18,20-18,-20 0,1 19,37-1,-1-18,1 19,0-19,37 0,-37 37,18-18,-37-1,38-18,-19 0,0 19,-19-19,0 19,19-19,-19 18,0-18,19 0,-19 0,19 0,-19 0,0 0,1 0,17 0,-36 0,37 0,-19 0,0 0,19 0,0 0,18 0,1-18,-19 18,-1-19,-17 0,17 19,-36 0,37 0,-19 0,-18 0,18 0,-19 0,38 0,-19 0,1 0,-20 0,19 0,1 0,-1 0,-19 0,1 0,18 0,-18 0,-1 0,1 0,18 0,-18 0,-1 0,1 0,18 0,-18 0,-1 0,20 0,-20 0,1 0,-1 0,20 0,-20 0,1 0</inkml:trace>
  <inkml:trace contextRef="#ctx0" brushRef="#br0" timeOffset="107044.2248">17376 8409</inkml:trace>
  <inkml:trace contextRef="#ctx0" brushRef="#br0" timeOffset="107554.762">17376 8409,'0'18,"0"1,0 0,0-1,0 1,0-1,0 1,0 0,18-19,1 18,-19 19,0 1,0-20,18 1,-18 18,0-18,0-1,0 1,0-1,0 1,0 0,0-1,0 1,0-1</inkml:trace>
  <inkml:trace contextRef="#ctx0" brushRef="#br0" timeOffset="109515.2709">17580 8372,'0'55,"38"-17,-38-1,18-19,1 20,-19-20,18 1,-18-1,19 1,0-19,-19 19,0-1,18 1,-18-1,19-18,-19 19,18-19,-18 19,19-19,-19 18,19-18,-19 19,0-1,0 1,0-38,0 1,0-1,0 1,0-20,0 20,0-1,0-18,0 18,0 1,0-1,0-18,0 18,0 1,0-1,0-18,0 18,0 1,0-1,0 1,0-1,0 0,0 1,0-1,0 1</inkml:trace>
  <inkml:trace contextRef="#ctx0" brushRef="#br0" timeOffset="115302.1153">18957 8855,'0'37,"19"-37,-1 19,-18 0,0-1,0 1,0-1,0 1,0 0,0-1,19 1,-19 0,0-1,0 1,0 18,0-18,0-1,0 1,0-1,0 1,0 0,0-1,0 1,0-1,-19 1,19 0,-18-19,18 18,0 19,-38-37,38 19,-18-19,-1 19,1-19,18 18,-19-18,0 0,1 19,-1-1,1-18,-1 0,0 0,1 0,-1 0,1 0,-1 0,0 0,1 0,-1 0,-18 0,18 0,1 0,-20-18,20 18,-1-19,-18 19,18-18,1 18,-1-19,1 0,-1 19,0-18,1-1,-1 19,19-18,-18 18,18-19,-19 19,19-19,-19 1,19-1,-18 19,-1-18,19-1,0 0,0 1,0-1,0-18,0 18,0 1,0-1,0 1,0-1,0-18,0 18,19 0,-19 1,18-1,1 19,-19-18,19 18,-19-19,18 0,1 19,-1-18,1 18,0 0,-1-19,1 19,-1 0,-18-18,19 18,0-19,-1 19,1 0,-19-19,18 19,1 0,0-18,18 18,-18 0,-1 0,1 0,-1 0,1 0,0 0,-1 0,1 0,-1 0,1 0,0 0,-1 0,1 0,-1 0,-18 18,19-18,0 0,-19 19,18-19,-18 19</inkml:trace>
  <inkml:trace contextRef="#ctx0" brushRef="#br0" timeOffset="127448.7523">10492 7479,'56'0,"56"0,18-19,-18 19,18 0,19 0,-19 0,19 0,-19-19,0 1,-37 18,19-19,-56 1,-1 18,1-19,0 19,0 0,-19 0,19 0,-19 0,0 0,1 0,-1 0,-19 0,1 0,0 0,-1 0,1 0,-1 0,1 0,0 0</inkml:trace>
  <inkml:trace contextRef="#ctx0" brushRef="#br0" timeOffset="129135.3375">4893 9283,'74'0,"112"0,0 0,37 0,1 0,-20 0,-55 0,-19 19,-37-19,-18 0,-19 0,-1 0,-17 0,-20 0,1 0,-1 0,1 0,0 0,-1 0</inkml:trace>
  <inkml:trace contextRef="#ctx0" brushRef="#br0" timeOffset="132352.5678">10809 9488,'-38'-37,"20"-56,-1 18,1-36,-1 55,0 0,19 0,0 0,0 19,0 0,0-19,0 19,19 0,0-19,-19 0,37 0,-19 19,-18-19,38 19,-20 0,19-19,-18 37,18-18,-18 19,18-1,-18 0,18 1,-19-1,20 1,-1-1,19 19,0-19,-1 1,1 18,-19 0,1 0,17 18,-17 1,17-19,-17 37,-1-18,0 18,0-18,0 18,1 0,-1 0,-19 0,20 1,-38-20,18 19,1-18,-1 0,1 18,-19-19,19 20,-19-1,18 0,1 0,-19 56,0-18,0 36,0-36,0-1,-19-18,19-19,-18 19,-1-19,19-18,0-1,-19 1,19 0,-37-1,19 1,-20 18,-17-18,36-1,-18 1,0-1,-1 1,1 0,0-1,18 1,-18-19,19 0,-20 37,-17-18,36-19,0 37,-18-37,19 0,-1 18,-18-18,18 0,1 0,-20 0,20 0,-19 0,-1 0,20 0,-38-18,37-1,1 19,-20 0,38-18,-18 18,-1-19,1 19,-1 0,19-19,-19 19,1 0,-19-18,18-1,0 19,1-18,18-1,-37 0,37 1,-19-19,0 18,19 0,-18 1,18-1,0 1,0-1,0 0,0 1,0-19,0 18,0 0,0 1,0-1,0 1</inkml:trace>
  <inkml:trace contextRef="#ctx0" brushRef="#br0" timeOffset="150412.7476">17320 8818,'-19'-19,"-18"-36,37 17,-37 1,37 19,-19-20,19 1,0 19,-18-20,18 1,0 0,0 0,0 0,0 18,18-18,19-19,-37 37,19-18,18 0,-37 18,19 1,-1-1,-18 1,38-1,-20-18,1 37,-1-19,1 1,0 18,-1 0,1-19,0 19,18-19,-19 1,1 18,18-19,19 19,-19 0,0 0,1 0,-1 0,-19 0,20 0,-20 0,1 0,18 19,-18-1,-1 1,1 0,-1-1,1 19,0-18,-19 0,37 36,-19-17,-18-1,19 0,0 0,-19-18,0-1,18 20,-18-20,0 1,0-1,0 20,0-20,0 1,0-1,0 1,0 0,0-1,-18-18,18 19,-19-1,0 20,1 17,-1-36,19 0,-37 18,37-19,-19 20,-18 17,19-36,-20 18,20 0,-19 1,18-20,0 20,1-20,-1 1,1-19,18 18,-19-18,0 19,19 0,-18-19,-19 18,18-18,0 0,1 0,-1 0,1 0,-20 0,1 0,19 0,-1-18,-18-1,18 0,0 1,-36-1,36-18,0 18,-18-18,19 0,-20 0,20-1,-1 20,1-1,18 1,-19 18,19-19,0 0,0 1,0-1,0 1,0-1,0 0</inkml:trace>
  <inkml:trace contextRef="#ctx0" brushRef="#br0" timeOffset="220730.8263">17301 8539,'-56'0,"-18"0,-19 19,37-1,-18-18,18 19,0-19,19 0,0 0,0 0,18 0,0 0,1 0</inkml:trace>
  <inkml:trace contextRef="#ctx0" brushRef="#br0" timeOffset="222594.1218">16836 8353,'-18'19,"-1"-19,19 18,-19-18,19 19,0-1,-37-18,37 19,-18-19,-1 19,0-1,19 19,-37-18,19 18,-1-18,0-1,1 1,-1 0,1-1,18 1,-19-19,0 18,1 1,36 0,20-19,-20 18,19-18,-18 0,0 0,-1 0,1 0,-1 0,1 0,0 0,-19 19,0-1,18-18,1 19,-1 0,1-19,0 0</inkml:trace>
  <inkml:trace contextRef="#ctx0" brushRef="#br0" timeOffset="224161.4381">15273 8241,'-18'0,"-1"0,19 19,-18-19,18 37,-19 0,-18 19,37-19,0 1,-19-1,19-19,-18 20,18-20,0 1,-19-19,0 18,19 1,0 0,0-1,0 1,0-1,0 1,19 0,0-19,-1 0,1 0,-1 0,1 0,0 0,-1 0,1 0,-1 0,1 0</inkml:trace>
  <inkml:trace contextRef="#ctx0" brushRef="#br0" timeOffset="225848.2519">15608 8595,'0'18,"0"38,0-19,0 1,0-1,0-19,0 20,0-20,0 1,0-1,0 1,0 0,0-1,0 1,0-1,0 20,0-20,0 1</inkml:trace>
  <inkml:trace contextRef="#ctx0" brushRef="#br0" timeOffset="256554.1596">12036 6865,'-37'18,"19"1,-1 0,0-1,1 1,-19-1,18 20,-18-20,37 19,-37-18,37 0,-19 18,0-19,1 1,-1-19,19 37,-18-37,-1 19,0-1,19 1,-37-19,37 37,-18-18,-1-1,0 1,19 0,-18-1</inkml:trace>
  <inkml:trace contextRef="#ctx0" brushRef="#br0" timeOffset="258159.0144">12576 7032,'-37'0,"18"19,1-19,-1 18,0-18,1 19,-1 0,1-1,-1 1,19-1,0 1,-19-19,19 19,0-1,0 1,0-1,0 1,0 0,0-1,19-18,0 0,-1 0,1 0,-1 0,20 0,-20 0,1 0,-1 0,1 0,0 0,-1 0,19 0,-18 0,0 0,-1 0</inkml:trace>
  <inkml:trace contextRef="#ctx0" brushRef="#br0" timeOffset="259289.0746">12706 7311,'19'0,"-1"-18,-18-1,0 0,0 1,0-1,0 1,0-1,0 0,0 1,0-1,0 1</inkml:trace>
  <inkml:trace contextRef="#ctx0" brushRef="#br0" timeOffset="260922.3201">12688 7107,'18'0,"1"0,-1 0,1 0,18 0,-18 0,18 0,-18 0,18 0,-19 0,1 0,0 0,-1 0,1 0,-1 0,1 0</inkml:trace>
  <inkml:trace contextRef="#ctx0" brushRef="#br0" timeOffset="304495.1947">11218 9376,'0'19,"0"18,0-18,0-1,0 1,0-1,0 1,0 0,0-1,0 1,0-1,0 1,0 0,0-1</inkml:trace>
  <inkml:trace contextRef="#ctx0" brushRef="#br0" timeOffset="306667.3384">11181 9525,'0'19,"18"-19,1 18,0 1,-19-1,18-18,-18 19,0 0,37-19,-18-19,0 0,18 1,-19-19,1 18,-19 0,19 19,-1-18,1-1,-1 1,-18-1,19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29T04:53:47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7795 7200,'56'0,"-1"0,1 0,0 0,0 0,-19 0,0 0,19 0,-19 0,1 0,17 0,-17 0,17 0,1 0,-19 0,1 0,-1 0,0 18,19 1,0-19,-1 0,1 0,0 0,0 0,-19 0,19 0,-19 0,0 18,19-18,0 0,0 0,0 0,-19 0,19 0,-1 0,1 0,0 0,0 0,-19 0,19 0,0 0,-1 0,1 0,0 0,19 0,-1 0,-18 0,0 0,-1 0,20 0,-19 0,-1 19,-17-19,17 19,-17-19,-1 0,0 0,-18 0,18 0,-19 0,1 0,18 0,0 0,1 0,-1 0,0 0,0 0,0 0,19 0,-18 0,17 0,-17 0,17 0,-36 0,37 0,-38 0,20 0,17 0,-36 0,18 0,0 0,-18 0,18 0,0 0,1 0,-20 0,38 0,-19 0,19 0,-19 0,0 0,1 0,-1-19,0 19,19-19,-38 19,1 0,0-18,-1 18,1 0,0 0,-1 0,1 0</inkml:trace>
  <inkml:trace contextRef="#ctx0" brushRef="#br0" timeOffset="3647.9327">6939 10083,'0'19,"-37"18,-19 19,19-19,-38 19,20-19,-1 19,-19-38,20 20,-1-20,19 1,-38-1,38 1,0 0,-19-19,19 0,0 0,-1 0,1 0,19 0,-1 0,-18 0,18 0,-18 0,18-19,-18 19,0 0,0-19,18 1,-18-1,18 1,-18-1,18 19,1-37,-19 18,18-18,-18 18,18-18,1 0,-1 0,0 18,1-18,18 18,-37 1,18-19,19 18,0 0,-19-18,1 18,18-36,0 17,0 1,0-19,0-18,0 18,0-37,18 37,-18 1,38 17,-38 1,18 19,1-20,-19 20,37-19,-18 18,18 0,0-18,0 0,38-19,-20 38,39-38,-20 0,38 19,-19-19,-19 19,38-1,-38 20,19-1,-37-18,-19 37,0 0,19 0,-19 0,-18 0,18 0,0 19,0-1,1 1,-20-19,20 18,-20 1,1-19,-1 0,1 19,0-1,-19 1,37-1,-37 1,18 0,1-1,0 1,-19 18,18-37,-18 37,0-18,0 37,0-19,0-18,0 18,0 0,-18 19,-1-19,0 19,19-38,-18 20,18 17,-19-36,1 0,18 18,-19-19,19 1,-19-19,19 19,0-1,-18 1,-1-1,19 1,-18 0,18-1,-19 19,19-18,-37 37,37-38,0 38,-19-19,19-18,-19 0,19 18,0-18,-18-1,-1 1,19-1,0 1,0 0</inkml:trace>
  <inkml:trace contextRef="#ctx0" brushRef="#br0" timeOffset="15000.1107">3721 7162,'-38'0,"1"-55,0 36,0-18,-19 18,19 1,18-1,1 19,-1-19,0 19,1 0,-1 0,1 0,-1 0,0 0,1 38,18-20,-37 19,37 1,-19-20,0 1,19 18,-18-37,18 19,0-1,18 1,1-19,0 18,36-18,-17 0,-20 19,19 0,1-19,-20 18,1-18,18 0,-37 19,37-19,-18 18,-19 1,18-19,1 19,0-1,-1 1,1-19,-19 37,18-18,-18-1,19 1,-19 18,0-18,19 18,-1 19,-18-38,0 1,0 18,0-18,0 18,0 0,0-18,0-1,0 1,0-1,-18-18,-1 0,0 0,1-18,-1 18,19-19,-18-18,18 18,-19 1,0-19,19-19,0 19,0-1,0 20,0-19,19-1,-19 20,0-1,19-18,-1 0,-18 18,19 19,-19-18,18-1,1 0,-19 1,0-19,19 37,-19-19,0 0</inkml:trace>
  <inkml:trace contextRef="#ctx0" brushRef="#br0" timeOffset="19273.4208">3888 7051,'19'37,"-19"0,0-18,18 37,1-19,-19 19,19-19,-19 0,0 0,0 0,0 1,0-20,18 1,-18 18,0-18,0-1,19 1,-19-1,0 1,0 0,0-1,18 1,-18-1,0 1,0 18,0-18,0-1,0-36,0-1,0 1,0-1,0 0,19 19,0-18,-1 18,-18-19,37 19,-18 0,0-18,18-1,-19 19,1 0,0-19,-1 19,1 0,-1 0,-36 0,-1 0,1 0,18 19,0 0,0-1,-19-18,19 19,-19-19,1 37,18-18,-19-1,19 1,0-1,-18-18,-1 0,0 0,1 0,-1 0,1 0</inkml:trace>
  <inkml:trace contextRef="#ctx0" brushRef="#br0" timeOffset="24257.3483">9153 7962</inkml:trace>
  <inkml:trace contextRef="#ctx0" brushRef="#br0" timeOffset="49585.5938">8799 9153,'-18'0,"-1"0,-18 0,-19 19,38-19,-1 0,-18 18,18-18,-18 37,18-37,-18 19,19-19,-1 19,0-19,1 0,18 18,-19-18,1 0,-1 19,0-1,1-18,18 19,-19-19,19 19,-18-19,18 18,-19 1,0-1,1-18,18 19,0 0,-19-1,19 1,0-1,0 20,-18-1,18 19,0-1,0 1,0 0,0-19,0 0,0 1,0-20,0 19,0-18,18 0,1 18,-19-18,18-1,-18 1,19-19,-19 18,19 1,-19 0,18-19,-18 18,37-18,-37 19,19-19,0 18,-1-18,1 0,-1 19,20-19,-20 0,19 19,-18-1,37-18,-19 0,-18 0,-1 0,19 0,-18 0,0 0,-1 0,19 0,1 0,-1 0,-19 0,20 19,17-19,-17 0,-1 0,-18 0,18 0,0 18,19 1,-19-19,19 0,-19 19,0-19,0 0,1 0,-1 0,0 0,0 0,-18 0,18 0,19 0,-38 0,38 0,-19 0,1 0,17 0,-17 0,-1 0,19 0,0 0,-19 0,19 0,-1 0,-17 0,-1 0,-19 0,20 0,17 0,-36 0,18 0,0 0,19-19,-19 0,19 19,0 0,-19-18,0 18,19-19,-37 1,18 18,19 0,-38-19,1 19,18-19,-18 19,-1 0,20-18,-20-1,1 19,0 0,-19-18,37 18,-19-19,-18 0,19 19,0-18,-19-1,18-18,1 0,-1-19,-18 19,19-19,-19 0,0 19,19 18,-19 1,0-20,0 20,0-1,0 1,0-1,0 0,0 1,0-1,0 1,0-1,-19 19,19-37,0 18,-19 1,19-20,-18 20,18-1,0-18,-19 37,1-19,18 1,-19-1,0 1,1 18,-1-38,1 20,-20-1,1 1,18 18,-18-19,-19 0,38 1,-19-1,-19 1,19-1,-1 0,1 1,0 18,0 0,-19 0,0 0,19 0,0 0,-19 0,0 0,19 0,-19 0,0 0,1 0,-1 0,0 18,19-18,-19 19,0 0,0-19,-18 18,18-18,0 37,0-37,1 19,-1-19,0 19,0-1,19-18,0 19,-19-19,0 0,19 18,0-18,0 19,-1-19,1 0,0 19,18-1,-18-18,18 19,1-19,-19 0,37 18,-19-18,0 0,1 0,-1 0,1 0,-1 19,0 0,-18-19,19 0,-1 18,-18-18,18 19,1-19,-20 0,38 18,-18-18,-1 0,1 0,-1 0,0 0</inkml:trace>
  <inkml:trace contextRef="#ctx0" brushRef="#br0" timeOffset="53018.6023">9692 10418,'0'37,"0"-18,0-1,0 1,0 0,0 18,0-19,0 1,0 0,0-1,0 1,0-1,0 1,0 0,0-1,0 1,0-1,0 20,0-20,0 1,0-1,0 1,0 0,0-1,0 1,0-1</inkml:trace>
  <inkml:trace contextRef="#ctx0" brushRef="#br0" timeOffset="54787.5887">9506 10697,'19'0,"0"0,-1 19,-18-1,19-18,-1 19,1-19,-19 18,37 1,-18-19,-1 19,1-19,-19 18,19-18,-19 19,18-19,-18 18,37-18,-37 19,19-19,-19 19,19-1,-1 1,-18-1,19 1,-1 0,-18-1,19-18,0-18,-1-20,1 20,-1-19,1-1,0 20,-19-1,18 1,-18-1,19 19,0-19,-19 1</inkml:trace>
  <inkml:trace contextRef="#ctx0" brushRef="#br0" timeOffset="58234.7794">9134 11088,'0'18,"38"1,-20-19,1 19,-1-19,1 18,0 1,-1-1,1-18,-19 19,18-19,1 19,-19-1,19-18,-1 0,1 0,-19 19,-19 18,-18-18,18 18,-18-19,19 20,-20-20,38 1,-18-19,18 18,-19-18,1 0,18 19,-19 0,19-1,0 1</inkml:trace>
  <inkml:trace contextRef="#ctx0" brushRef="#br0" timeOffset="61510.3901">9209 11218,'0'-37,"0"18,18 1,-18-20,19 20,-19-1,19 0,-1 1,-18-1,19 1,-19-1,18 19,-18-19,19 1,0 18,-19-19,37 1,-37-1,18 0,1 1,18 18,-18-19,-1 1,1 18,0 0,-1-19,38 19,-37-19,-1 19,19 0,-18 0,0 0,-1 0,1 0,-1 0,20 0,-20 0,1 0,-1 0,20 0,-20 0,1 0,-1 19,1-19,0 0,-1 0,-18 19,19-19,0 18,-19 1,18-19,-18 18,19-18,-19 19,18 0,-18-1,19 1,-19 18,0-18,0-1,0 1,0 37,0-38,0 1,0 18,0 0,0-18,0 0,0-1,0 1,0-1,0 1,-19 0,19-1,-18 1,-1-1,19 1,-18 18,18-18,-19-19,19 18,-19-18,19 19,-18 0,-1-1,0 1,-18-19,19 0,-1 18,-18 1,18-19,1 0,-20 0,20 0,-1 0,1 0,-1 0,0 0,1 0,-19 0,18 0,0 0,1 0,-1 0,1 0,-20 0,20 0,-1 0,1 0,-1 0,0 0,1-19,-1 1,1 18,-1 0,19-19,-19 19,1 0,-1-18,1 18,-1 0,0-19,19 0,-18 19,18-18,-19 18,19-19,0-18,0 18,0-18,0 19,0-1,0 0,0-18,0 0,0 18,0 1,0-1,0 1,0-1,0 0,0 1,0-1,19 19,-19-19,18 19,-18-18,19 18,-19-19,19 19,-19-18,0-1,0 0,18 19,1 0,-1 0,1 0,0 0,-1 0</inkml:trace>
  <inkml:trace contextRef="#ctx0" brushRef="#br0" timeOffset="76519.1716">19683 7981,'18'19,"-18"18,19-19,-1 1,-18 18,19-18,-19-1,0 1,19-19,-19 19,0-1,0 19,0-18,0 0,0-1,0 1,0-1,0 1,0 0,18-19,-18 18,0 1,0-1,0 1</inkml:trace>
  <inkml:trace contextRef="#ctx0" brushRef="#br0" timeOffset="78226.7629">20017 7981,'19'0,"18"37,-18-18,-1-1,-18 1,19-19,-19 19,0-1,19 1,-19-1,18-18,1 19,-19 0,18-1,1 19,0-18,-1 0,1-19,-1 0,1 0,-19 18,19-18,-19 19,18-19,1 18,-19-36,18-1,1-18,-19-19,19 38,-19-20,0 1,0 0,0 18,0 1,0-19,0-1,0 1,0-19,0 38,0-38,0 37,0-18,0-19,18 38,-18-1,0-18,0 18,0 1,0-1,0 0,0 1,0-1,19 19</inkml:trace>
  <inkml:trace contextRef="#ctx0" brushRef="#br0" timeOffset="80552.476">13618 6567,'-19'74,"1"38,-1 0,-18-56,18-1,19-17,0-1,-18 19,-1-1,19 1,-19 19,1-1,18 0,0 1,-19 36,19-36,-18 18,18-37,0-38,-19 19,19 1,0-1,0 0,0 38,0 18,0 18,0 19,0 19,0-56,0 0,0-18,0-20,0-17,-19-1,19 37,0 38,-18-19,-1 37,19 0,-18-37,18 19,-19-38,19-18,0 0,0 0,0 18,-19 38,1-19,18 37,0-37,-19 19,19-38,-19 19,19-37,0-19,0 0,-18 1,18-1,0 19,-19-1,1 39,18-20,-19 19,0 0,19 0,-18-19,-1 19,19-37,0-19,-18 19,18-19,0 1,0-1,0-19,0 1,0 0,0-1,0 1,0-1,0 20,0 17,0 1,0-18,0 17,0-36,0 0,0-1,0 1</inkml:trace>
  <inkml:trace contextRef="#ctx0" brushRef="#br0" timeOffset="82417.8853">5339 7162,'0'38,"0"17,0 20,19-1,-1 19,20 19,-38-38,18 1,1-1,-19-18,0 0,0-19,0 19,0-38,0 1,0 18,0 0,0-18,0 0,0-1,0 19,0-18,0 0,0 18,18-19,-18 1,0 0,0-1</inkml:trace>
  <inkml:trace contextRef="#ctx0" brushRef="#br0" timeOffset="83674.5256">5358 7014</inkml:trace>
  <inkml:trace contextRef="#ctx0" brushRef="#br0" timeOffset="84438.2303">5358 7014,'18'0,"20"18,-1 1,-19-1,20 1,-20 0,1-1,-19 19,37 1,-18-20,-19 19,0-18,18 0,1-1,-19 1,0-1,0 1,0 0,0-1,0 1,0-1,0 1,0 0,0-1,0 1,0-1,-19-18,19 19,-18 18,-1-37,-18 19,0 18,18-37,-18 19,37-1,-19-18,1 19,-1-19,0 18,19 1,-18-19,-1 0</inkml:trace>
  <inkml:trace contextRef="#ctx0" brushRef="#br0" timeOffset="85545.2686">5711 7813,'19'56,"-1"19,20-19,-38-1,18 1,20 0,-38-37,18 18,-18 0,19 0,-19-18,0-1,0 1,0 0,0-1,0 1,0-1,0 1,0 0</inkml:trace>
  <inkml:trace contextRef="#ctx0" brushRef="#br0" timeOffset="87454.3042">16315 6995,'19'37,"-19"75,37-19,-18 18,18 1,-18-56,-1 0,-18-19,19 0,-19 0,0-18,18-1,-18 1,0 18,19-37,0 19,-19-1,0 20,18-20,-18 1,0 18,0-18,19 18,-19 19,0 0,0-19,0 0,0 0,0-18,0-1</inkml:trace>
  <inkml:trace contextRef="#ctx0" brushRef="#br0" timeOffset="89274.5051">16278 7125,'0'-37,"37"37,-18-19,-1 19,-18-18,19 18,0-19,-1 19,1 0,0 0,-1 0,19 0,-18 0,0 0,-1 0,19 19,-18-1,0 1,-19 0,18-19,-18 18,19-18,-19 19,18-19,1 18,-19 1,0 0,0-1,0 1,0-1,0 1,0 0,0 18,0-19,-19 1,1 18,-1-18,1 18,-1-18,0-1,19 1,-18-1,18 1,-19-19,1 0,18 19,-19-19,19 18,0 1</inkml:trace>
  <inkml:trace contextRef="#ctx0" brushRef="#br0" timeOffset="91601.242">16892 7869,'-19'-18,"1"18,-1-38,1 1,18 0,-19 0,0-19,19 37,0 1,0-1,0-18,0 18,19 1,-19-19,19 18,-19 0,0 1,18 18,1-19,-1 19,20 0,-1-18,0-1,-18 19,18 0,0 0,-18 0,-1 19,19-19,-37 18,38 1,-20 18,1 19,-1-38,-18 1,19 18,-19-18,19-1,-19 20,0-20,0 19,0-18,0 18,-19-37,19 19,0-1,-19 1,-18 18,19-18,-1-1,0 1,-18-19,19 37,-20-37,20 38,-1-20,-18 19,18 1,-18-20,19 19,-20-18,38 18,-18 0,-1 1,19-20,-18 1,-1-1,19 1,0 0,0-1,0-36,19-20,-1 1,1 19,-1-20,20-17,-1 36,0-18,19 18,-38-18,20 37,17-19,-36 1,0-1,18 1,-19 18,20-19,-20 19,1-19,18 1,-18 18,18 0,-19 0,1 0,0 0,-1 0,1 0,0 0,-1 0</inkml:trace>
  <inkml:trace contextRef="#ctx0" brushRef="#br0" timeOffset="109306.6033">8427 10716,'19'0,"74"0,19 0,-19 0,37 0,0 0,-37 0,-18 0,-1 0,-18 0,0 0,-1 0,1 0,-19 0,19 0,0 0,0 0,0 0,-1 0,1 0,0 0,0 0,0 0,0 0,-1 0,-17 0,-1 0,-19 0,20 0,-1 0,0 0,-18 0,-1 0,1 0,18 0,-18 0,-1 0,19 0,-18 0,0 0,18 0,0 0,0 0,0 0,1-19,-20 19,19 0,-18 0,0 0,-1 0,1 0,-1 0,1 0,0 0,-1 0,1 0,-1 19,-18-1,0 19,19-18,-19 37,0 0,0-1,0 1,0 37,0-37,0 0,0 0,0 0,0-38,0 19,0 1,0-20,0 1,0-1,0 1,0 0,0 18,0-19,0 1,0 18,0-18,0-1,0 1,0 0,0-1,0 1,-19-19,1 0,-1 0,1 0,-1 0,0 0,-18 0,-19 0,1 0,-1 0,0 0,0 0,0 0,1 18,-1-18,-56 0,38 0,-1 19,-18-19,-18 0,18 0,18 0,-18 0,37 0,1 0,-20 0,1 0,18 0,-18 0,-1 0,19 0,-18 0,-1 0,1 0,18-19,0 19,1 0,-1 0,0 0,0 0,-18 0,-1 0,1 0,18 0,-55 0,36 0,1 0,-19 0,37 0,-19 0,-18 0,19 0,0 0,-38-18,38 18,-1-19,1 19,-19 0,37-18,19-1,0 19,-1-19,1 19,0 0,18 0,1 0,-1 0,0-18,1 18,-1 0,1 0,-1 0,0 0,1 0,-19-19,18 19,0 0,1 0,-1 0,1 0,-1 0,0 0,1 0,-1 0,-37 0,1 0,-1 0,0 19,0-19,0 18,19 1,-19-19,19 0,0 19,-19-19,0 18,1-18,36 0,-18 0,-1 0,20 0,-38 0,19 0,18 0,-18 0,0 0,0 0,-1 0,20 0,-1 0,-18 0,18 0,-18 0,19 0,-1 0,0 0,1 0,18-18,0-1,0 0,0 1,0-1,0-18,0 18,0 1,0-1,0 1,0-20,0 20,0-1,18 19,-18-18,19 18,-19-19,0 0,37 1,-37-19,19-1,-19 20,18-1,-18-37,0 38,19-1,0 1,-19-1,0 0,0 1,18 18,-18-19,0 0,19 1,-19-1,18 19,-18-18,0-1,0 0,19 19,0 0,-1 0,1 0,-1 0,38-18,-37-1,37 19,-19 0,19 0,0 0,18-18,-18 18,18-19,38 0,-19 19,0-18,-19-1,-18 19,0-18,-19 18,19-38,0 38,18-18,-18-1,0 1,18-20,-18 38,37-18,-19-19,-18 18,0 0,18 1,-18-1,-19 1,1-1,17 0,-17 1,17-1,-17 1,-1-1,19 0,-1 1,-17-1,17 1,1-1,0 0,-19 1,19 18,0 0,-19-19,0 19,-18 0,18 0,0 0,1 0,-20 0,19 0,1 0,-1 0,19 0,-19 0,0 0,-18 19,36-1,-17-18,-1 0,0 19,0 0,0-1,1 1,-1-1,-19-18,20 19,-38 0,37-19,-37 18,19-18,-1 19,1-19,-19 18,0 1,0 0,0-1,0 1</inkml:trace>
  <inkml:trace contextRef="#ctx0" brushRef="#br0" timeOffset="133259.111">10065 10474,'18'18,"-18"1,19-19,-19 19,0-1,18 1,-18-1,0 1,0 0,0-1,0 1,0-1,0 1,0 0,0-1,0 1,19-1,-19 1,19 18,-19-18,0-1,0 1,0 0,0-1,0 1,0-1</inkml:trace>
  <inkml:trace contextRef="#ctx0" brushRef="#br0" timeOffset="134179.3195">10027 10864</inkml:trace>
  <inkml:trace contextRef="#ctx0" brushRef="#br0" timeOffset="139365.503">6121 11181,'37'0,"56"-19,18 1,-18-1,19 0,-19 19,0-18,-56 18,19 0,-19-19,1 19,-20 0,19-19,-18 19,0 0,18 0,0 0,-18-18,-1-1,19 19,-18 0,0 0,18 0,0-18,-18 18,18-19,0 0,-18 19,-1 0,19-18,1-1,-20 19,1 0</inkml:trace>
  <inkml:trace contextRef="#ctx0" brushRef="#br0" timeOffset="140888.3091">7367 10827,'37'0,"19"0,-19 37,0-37,1 19,-1-19,0 19,-18-19,-1 0,1 18,-1 1,1-19,0 0,-1 0,1 0,-1 0,-55 56,-19-1,1-17,17-20,38 20,-18-38,-1 18,1-18,18 19,0-1,-19-18,0 0</inkml:trace>
  <inkml:trace contextRef="#ctx0" brushRef="#br0" timeOffset="158711.749">21022 7572,'-56'-38,"-18"-17,-1-20,-18 19,0 1,19 17,-1-17,20 17,17 20,-17-19,-1 18,0-18,0 18,0 19,1 0,-1-18,19 18,-19 0,37 0,-18 0,18 0,-18 0,19 0,-1 0,-18 18,37 1,-37-1,37 1,-38 0,20-1,-20 19,20-18,-1 18,-18 0,18 1,-18 17,0 20,18-19,-18 55,0-36,18-1,1 0,-1-36,19-1,-18-19,-1 20,19-1,0-18,-19 18,19-19,-18 1,18 18,0-18,0-1,0 1,0 18,0-18,0-1,0 1,0 18,0-18,0 18,18 19,1-19,-19 19,19-19,-1 0,-18 0,37-18,-18 0,-19 18,37-37,-18 37,-1-18,20-19,-1 18,0 1,0-19,0 0,19 0,0 0,-19 0,1 0,-1 0,0 0,-18 0,36 0,-17 0,-20 0,1 0,18 0,-18 0,18 0,0 0,-18 0,36 0,-17-19,-20 19,19-18,1 18,-1-38,0 38,0-37,19 0,0 18,-19-18,0-19,19 38,-37-19,18-1,0 20,-18-19,18 37,-37-38,19 38,-19-18,37-1,-19 1,1-1,0 0,-19 1,37-1,-37-18,37-19,-18 0,-1 1,1-57,-1 56,-18 0,0 0,0 19,0 0,0 0,0 0,0 18,0 0,0 1,0-1,0 1,0-1,0 0,0 1,0-1,-18 1,18-1,-19 0,1 1,-1-1,0 1,-18-1,19 19,-1-19,-18 19,18 0,-18 0,-19 0,38 0,-20 0,-17 0,36 0,-18 0,-1 0,1 0,0 19,0 0,18-19,-18 0,18 18,1-18,-19 19,18-19,0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29T04:57:18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9395 11813,'18'0,"20"0,17 0,20 0,18 0,-56 0,56 0,-37-18,-19 18,19 0,-38 0,20 0,-1 0,-18-19,-1 19,1 0,18 0,0 0,-18 0,-1 0,38 0,-37 0,18 0,-18-19,36 19,-17 0,-20-18,19 18,1 0,-1 0,19 0,-1 0,-36 0,18 0,-18 0,18 0,-18 0,18 0,-19 0,1 0,0 0,-1 0,1 0,-1 0,1 0,0 0</inkml:trace>
  <inkml:trace contextRef="#ctx0" brushRef="#br0" timeOffset="3074.2792">18771 8446,'0'19,"0"18,0 19,0-38,19 19,-1 1,-18-1,0 19,19-1,-19-36,18 18,1 0,-19-18,0 0,19 18,-19 0,0-18,0-1,0 1,0 18,0-18,0-1,0 20,0-20,0 1</inkml:trace>
  <inkml:trace contextRef="#ctx0" brushRef="#br0" timeOffset="5178.1082">18976 8539,'37'19,"-19"55,20-18,-1 0,-37-19,18 19,1-19,0-19,-1 20,1-20,-1 1,1 18,18-18,-37-1,19 1,-1-19,-18 37,19-37,-19 19,19-1,-19 1,18-19,-18 19,19-19,-1 0,1 0,-19-19,0 0,0-74,19-18,-1-20,-18 20,19 18,-19 18,0 20,0 17,0 1,0 0,0 18,0 1,0-19,0 18,0 0,0 1,0-1</inkml:trace>
  <inkml:trace contextRef="#ctx0" brushRef="#br0" timeOffset="12733.7156">11106 10511,'19'0,"37"-56,18 19,-18 0,-19 0,19-19,0 19,18-19,-18 0,0-18,-19 36,19-18,-38 19,20 19,-1-20,-19 20,1-1,0 1,-1-1,1 0</inkml:trace>
  <inkml:trace contextRef="#ctx0" brushRef="#br0" timeOffset="14331.3831">11683 9637,'37'0,"19"0,18 18,1-18,-19 19,-1-19,1 0,0 18,-37 1,-1-19,20 0,-20 0,1 0,-1 0,1 0,0 0,-19 19,-38-1,20 1,-19 18,18 0,-18 19,18 0,-18 0,18 0,1-1,-1 1,0-37,19 18,-18 0,-1-18,19-1,0 1,0 0,0-1,0 1,0-1,0 1</inkml:trace>
  <inkml:trace contextRef="#ctx0" brushRef="#br0" timeOffset="18819.2578">9953 11311,'-19'0,"1"19,18-1,-19 1,0-1,19 1,0 0,0-1,0 1,0-1,0 1,0 0,0-1,0 1,0-1,0 1,0 0,0-1,0 1,19-19,-19 18,19-18,-1 0,-18 19,19-19,-1 0,1 0,0 0,-1 0,1 0,0 0,18 0,-19-19,1 19,18-37,-18 37,18-18,-37-20,37 38,-37-18,19 18,-19-19,18 19,-18-18,0-1,0 0,0 1,0-1,-37 1,19 18,-1-19,0 19,1-19,-1 19,-18 0,18 0,1 0,-1 0,1 0,-20 0,20 0,-1 0,-18 0,18 0,1 0,-1 0,0 0,1 0,-1 0</inkml:trace>
  <inkml:trace contextRef="#ctx0" brushRef="#br0" timeOffset="25580.1176">18510 9451,'19'-19,"37"0,0 19,0-18,-1 18,1 0,-19-19,19 19,0 0,0 0,0 0,-1 0,-17 0,-1 0,19 0,-1 0,-17 0,-1 0,19 0,-19 0,19 0,-1 0,-17 0,-1 0,19-18,-19 18,19-19,0 19,18 0,-18-19,0 1,-1 18,20-19,-19 19,-19 0,-19-18,1-1,0 19,-1 0,1 0,-1 0</inkml:trace>
  <inkml:trace contextRef="#ctx0" brushRef="#br0" timeOffset="32630.1611">10437 12297,'-19'19,"-37"-1,-18 1,-1-1,-18-18,38 0,-1 0,0 0,0 0,19 0,0 0,18 0,-18 0,18 0,1-18,-20 18,20 0,18-19,-19 19,1 0,-20-18,20 18,-1-19,1 19,-1-19,-18 1,18 18,1-19,-1 19,19-18,-19 18,19-19,-18 19,-1-19,19 1,0-1,0 0,0 1,0-1,0 1,19-20,-19 20,18-1,1-18,37 18,-19-36,0 17,56 1,-37 0,37 0,-19 0,-18 18,19 0,-19 19,-1-18,-17-1,-1 19,0 0,0 0,0 0,1 0,-1 0,-19 0,1 0,18 0,-18 0,-1 0,-18 19,38-1,-38 1,18 0,1-1,18 19,-37-18,19 18,-1-18,-18-1,19 20,-1-20,-18 1,0 18,0-18,0-1,0 1,0 18,0-18,0-1,0 19,0-18,0 0,0-1,0 1,-18-19,-1 0,1 0,-1 0,0 0,1 0,-19 0,18 0,0 0,1 0,-19 0,18 0,-18 0,18 0,-18 0,18 0,1 0,-19 0,18 0,0 0,1 0,-1 0,1 0</inkml:trace>
  <inkml:trace contextRef="#ctx0" brushRef="#br0" timeOffset="34480.0963">11255 13599,'19'0,"-1"0,1 0,0 0,-1 0,1 0,-1-18,20-1,-1-18,0 18,37-37,-18 19,-19 0,19 0,-37 0,18-1,0 20,-18-20,-1 38,-18-18,19 18,-19-19,19 19,-1-18</inkml:trace>
  <inkml:trace contextRef="#ctx0" brushRef="#br0" timeOffset="76449.9317">8781 8837,'0'18,"0"1,0 37,0 37,0-19,18 1,1-20,-19 1,0-19,0 19,0-37,0 18</inkml:trace>
  <inkml:trace contextRef="#ctx0" brushRef="#br0" timeOffset="78426.1583">8781 8911,'37'-19,"-18"19,18 0,-19 0,1 0,0 0,-1 0,1 0,-1 0,-18 19,19-19,-19 19,19-19,-1 18,-18 1,0-1,0 20,0-20,0 1,0 0,-18-19,18 18,0 1,-19-1,19 1,-19 0,19-1,-18 1,-1-19,19 18,-18-18,18 19,-19 0,0-19,19 18,-18-18,36 0,1 19,0-1,18-18,-19 19,1 0,0-19,-19 18,18-18,1 0,0 0,-1 0</inkml:trace>
  <inkml:trace contextRef="#ctx0" brushRef="#br0" timeOffset="99743.2426">11162 13655,'19'0,"18"19,-18-19,18 0,-19 18,1-18,0 0,-1 0,1 0,-1 0,1 0,0 0,-1-18,1-1,-1 19,1-19,-19 1,0-1,37 19,-37-37,19 37,-1-37,20 18,-1-18,0 0,0 0,38-19,-20 37,1-18,0 18,0-18,-19 0,0 18,38-18,-38 18,0 1,0-1,1 1,-1-1,0 0,-18 19,-1 0,1-18,-1 18,-18-19,-18 1,-19-1,18 0,0 19,-18-37,19 37,-20-18,20-20,-1 38,-18-18,18 18,1-19,-20 19,20 0,-1-18,-18-1,0 19,0 0,18-19,-18 19,0-18,18 18,-18 0,0 0,18 0,0 0,-18 0,19 18,-20-18,1 19,0 0,0-1,0 1,-1-19,20 37,-19-18,-1 18,1-19,0 20,0-20,0 19,18-18,-18 18,18-18,1-1,-20 1,20 0,-1-1,19 1,-37-19,37 37,-19-37,1 37,-1-18,0 0,1-1,-1 19,19 1,-18-1,-1 0,19 0,-19 0,19 1,-18-1,-1 0,19 0,0-18,0-1,0 1,0 0,0-1,0 1,0-1,0 1,19-19,-1 19,1-19,-19 18,19-18,-1 19,1-19,18 0,-18 0,-1 0,1 0,18 0,-18 0,-1 0,20 0,-20 0,1 0,18 0,-18 0,18-19,-19 1,20 18,-20 0,1-19,18 19,-18-19,-1 19,19 0,-18 0,0 0,-1 0,1-18,18-1,-18 19,-1 0,19-18,-18 18,0-19,-1 19,1 0,18-19,-18 1,18 18,-19 0,1 0,18-37,-18 37,18-19,0-18,-18 37,-1-19,20 1,-20-20,19 20,-18-19,18 18,-18 0,0 1,18-19,-19 37,20-38,-20 38,-18-18,19-1,-1 1,1 18,0-19,-19 0,0 1,0-1,0 0,0 1,0-1,0 1,0-1,-19-18,0 37,1-37,-19 18,18-18,-18 18,-19-18,37 37,-18-37,-19 18,38 19,-20-37,20 37,-38-19,37 19,1 0,-19-18,18 18,0 0,1 0,-1 0,1 0,-1 0,0 0,1 0,-1 0,1 0,18 18,-19-18,0 19,19 0,-37-19,19 37,-1-37,-18 18,18 1,-18 18,18-37,1 37,-19-18,18 0,-18 18,-19-37,37 18,1 1,-1-19,1 19,-1-1,0-18,1 0,-1 0,19 19,-18-19,18 18,-19-18,19 19,-19 0,1-19,18 18,0 20,0 17,-19-17,19-1,0 0,0 0,0 0,0 1,0-1,0-19,0 1,0 18,0-18,0 18,0-18,0-1,19-18,-19 19,18-19,1 0,0 0,-1 0,-18 18,19-18,-1 19,1-19,18 0,-18 0,-1 0,1 0,18 0,-18 0,-1 0,20 0,-20 0,1 0,-1 0,1 0,0 0,18 0,-19 0,1 0,0 0,-1 0,19 0,-18 0,0-19,18 19,-19 0,1-18,18-1,-18 19,18-18,0-20,0 38,-18-18,18-1,-18 1,18-1,0 0,-18-18,18 19,0-20,-18 20,18-1,-18-18,-1 18,20 1,-38-1,18 1,1 18,-1-38,1 38,0-18,-19-1,18 1,1-1,-1 19,-18-19,19 19,0-18,-1-1,-18 0,19 1,-19-1,0 1,0-20,0 1,0 0,0 0,-19 18,19-18,0 18,-18 1,-1-19,19 18,-37-18,37 18,-19 1,1-1,-1 0,0 1,-18-1,19 19,-20-37,1 37,0 0,0-19,18 19,-37-18,19-1,0 19,0 0,18 0,-18 0,0 0,-1 0,20 0,-1 0,1 0,-1 0,-18 0,37 19,-37-1,18 1,0 18,-36 0,17 19,-17 0,17 0,-17 0,36-19,-37-19,0 38,19-37,19-1,-20 1,20 0,-1-1,1-18,18 19,-19-19,0 0,19 18,-18-18,18 19,-19-19,0 0,1 19,-1-1,1-18,-1 38,0-38,1 18,18 1,-37 18,37-18,-19-1,0 19,1-18,-1 0,19 18,-18-19,18 20,0-1,0-19,0 1,0 0,0-1,0 1,0-1,0 1,0 0,0-1,18-18,-18 37,19-37,-19 19,37 0,-37-1,19-18,-1 19,1-1,18 1,-18-19,-1 0,19 19,-18-19,0 18,18 1,-18-19,-1 0,19 0,-18 0,0 0,-1 0,19 0,1 0,-1 0,-19 0,20 0,17 0,-36 0,18 0,0 0,1-19,-1 19,0-18,-18 18,18 0,0 0,0-19,19 0,-19 19,0-18,19-1,-19 1,1-1,-1 0,0 1,0-38,1 37,36-74,-18 38,18-38,19-19,0 19,19-19,-38 1,1-1,-20 19,-17 19,-1-1,-37 19,0 38,0-1,0-18,0 18,0 1,0-1,0 1,-19 18,1-38,-20 38,20-18,-1-19,-37 37,19-19,19 0,-20 19,1 0,19-18,-20 18,1 0,-19 0,1 18,-20 1,-18 18,37 0,-37 1,19-1,-1 37,20-55,-1 37,-19-1,20-36,17 18,1-18,0-1,18 1,-18-19,37 19,-18-19,-1 0,19 18,-19-18,1 19</inkml:trace>
  <inkml:trace contextRef="#ctx0" brushRef="#br0" timeOffset="104045.7853">8725 13357</inkml:trace>
  <inkml:trace contextRef="#ctx0" brushRef="#br0" timeOffset="112137.1382">6251 11832,'18'0,"1"0,0 0,-1 0,1 0,-1 0,1 0,0 0,-1 0,1 0,-1 0,1-19,0 1,18 18,0-38,0 20,0-19,-18 18,0-18,18 37,-19-19,1 19,-19-18,19 18,-19-19,18 19,1 0</inkml:trace>
  <inkml:trace contextRef="#ctx0" brushRef="#br0" timeOffset="116995.1452">8837 13246,'0'18,"0"38,0-19,0 1,0 17,0-17,0 17,0-36,0 0,0-1,0 1,0-1,0 1,0 0,0-1,0 1,0-1,0 1,0 0,0-1</inkml:trace>
  <inkml:trace contextRef="#ctx0" brushRef="#br0" timeOffset="119379.7075">8837 13190,'55'0,"38"0,-37 0,19 0,-1 0,-18 0,0 0,0 0,-1 0,-17 0,-1 0,19 0,-19 0,19 0,-1 0,1 0,0 0,-19 0,0 0,-18 0,0 0,18 0,-19 0,1 18,18-18,-18 19,18-19,0 0,1 0,-1 0,0 19,-18-19,18 0,0 0,0 0,0 0,1 0,-1 0,0 0,0 0,19 0,-19 0,-18 0,18 0,-18 0,18 0,-19 0,1 0,18 0,-18 0,-1 0,20 0,-20 0,1 0,-1 0,1 0,0 0,-1 0,1 0,-19 18,0 20,0-20,0 1,0-1,0 1,0 0,0-1,0 1,0-1,0 1,0 0,0-1,0 1,0-1,0 1,0 0,0-1,0 1,0-1,0 1,0 0,0-1,0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7-29T05:00:29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3330 5172,'0'74,"19"1,-1 18,-18-19,37 0,-18 1,0 36,-1 20,1-1,-1-37,-18 19,0-38,19 19,0-19,-19-18,18 19,1-38,-19 19,0-19,0 19,0-38,0 1,0-1</inkml:trace>
  <inkml:trace contextRef="#ctx0" brushRef="#br0" timeOffset="1479.1036">3367 5302,'19'0,"37"0,-19 0,-19 0,1 0,0 0,18 19,-19-1,20 19,-20 1,1-20,-19 57,37-57,-37 19,19 1,-19-1,0 0,0-18,0-1,0 19,0-18,0 0,0-1,0 1,-19 0,19-1,-19-18,19 19,0-1,-37 1,19 18,-1-37,0 19,19-1,-18-18,18 19,-19-19,1 0</inkml:trace>
  <inkml:trace contextRef="#ctx0" brushRef="#br0" timeOffset="4636.3328">4018 6009,'0'19,"0"36,-37-36,37 18,-18 19,-20-37,38-1,-18 19,-1-18,19 0,0-1,-18 1,18-1,0 1,0 0,0-1,0 1,0-1,0 1,0 0,18-19,1 0,-1 0,-18-19,19-18,18 18,-18-55,-19 37,37-1,-18-17,-19 36,0-37,18 38,-18-1,0 0,0 1,0-1,0 1,0-1,0 0,19 19,-1 19,1 0,18 18,-37 0,19-18,-1 18,1-37,0 18,-19 1,18-19,-18 19,19-1,-19 1,18-19,1 0,0 0,-1 0,19-19,-37 1,19-20,0 1,-1-19,1 19,-1 0,-18 0,0-19,0 37,0 1,0-1,0-18,0 18,0 1,0-1,0-18,0 18,0 1,-18 18,-1 0,1 0,-1 0,19 18,0 1,19-1,-19 1,18-19,-18 19,19-19,-1 0,1 0,0 0,-1 0,1 0,-19-19,18 19,-18 37,0-18,0 18,0-18,0-1,0 1,0 0,0-1,19-18,-19 19,19-19,-19 18,0 1,18 0,-18 18</inkml:trace>
  <inkml:trace contextRef="#ctx0" brushRef="#br0" timeOffset="9220.2752">5079 5432,'-19'0,"1"0,-1 37,-18-18,18 18,-18-18,18-1,1 20,-1-20,1 19,-1-18,0 0,19-1,0 1,0-1,0 1,19 0,-19-1,0 1,19-19,-19 19,0-1,18-18,1 0,-1 0,20 0,-1-37,19-19,18-18,19-1,-19-18,-36 37,-20 19,1 19,-1-1,1 0,-19 1,0-1,19 38,-19-1,18 1,1 0,18-19,-18 0,-1 0,1 0,-1-19,-18 0,19 19,0-18,-19-1,18 19,1-18,-19-1,0 0,18 19,-18-18,0-38,19 19,-19 0,19-1,-1-17,-18-20,19-36,-1-20,-18-18,0 38,-18 36,18 20,-19 17,1 1,18 0,0 18,-19 19,19-18,-19-1,19 1,-18 18,18-19,-19 0,1 1,-1 18,0 0,19 18,0 1,0 18,19 38,-19-20,19 1,-19 0,0-19,18 19,1-19,-1-18,-18 18,38 19,-20-38,-18 1,37 18,-37-18,19-1,0-18,18 38,-18-38,-1 18,19 1,1-19,-20 0,1 0,18 0,-18 0,-1 0,1 0,-1 0,1 0,0 0,-1-19,-18-18,37-19,-18-18,0-19,-19 18,0 1,0 18,0 0,-19 38,19-19,0-1,-19 38,19-37,-18 37,18-18,0-1,-19 19,19-19,-37 1,37-1,-19 19,1-18,-1-1,1 19,-1-19,0 19,1-18,18-1,-19 19,19 19,19 18,-1 19,1 18,0 1,-1-20,19 38,1-37,-20-19,-18 19,37-37,-37-1,19 20,18-20,-18 1,-1-1,-18 1,19-19,-19 19,19-19,-19 18,18-18,1 0,-19 19,18-1,1-18,0 0,-1 0,1 0,-1-18,1 18,0 0,-1-19,1-18,-1 18,-18 1,0-19,19 18,0-18,-19 0,0-1,0 1,0 19,0-1,0 0,0 1,0-1,0 1,0-1,0 38,0 18,0-19,0 1,0 0,0-1,0 1,18-19,1 0,-1 0,1 0,0 0,18 0,-19 0,20 0,-20 0,1 0,-1 0,1 0,0 0,-1 0,1 0,0 0,-1 0</inkml:trace>
  <inkml:trace contextRef="#ctx0" brushRef="#br0" timeOffset="10498.4056">6809 3739,'37'56,"0"19,19 36,0 1,-37-19,36 18,-17-36,-20-19,1-1,-1-36,1 37,0-38,-19 1,18 0,1-1,-19 1,18-19,-18 18,19-18,-19 19,19-19,-19 19,0-1,18-18,-18 19,0-1</inkml:trace>
  <inkml:trace contextRef="#ctx0" brushRef="#br0" timeOffset="18396.7599">11069 5302</inkml:trace>
  <inkml:trace contextRef="#ctx0" brushRef="#br0" timeOffset="24773.1029">8465 5953,'74'0,"19"0,0 0,-19 0,19 0,-18-18,-1 18,-18 0,37-19,-37 0,0 1,-19 18,19 0,-19-19,0 19,19 0,0 0,0 0,-19 0,19 0,-38 0,19 0,1 0,-1 0,0 0,0 0,19 0,-19-18,1-1,17 19,-17 0,-1 0,19 0,-19 0,0 0,0 0,-18 0,18 0,19 0,-38 0,20 0,-1 0,0 0,0 19,19-19,0 0,-19 18,19-18,0 0,-19 19,0-19,0 0,0 0,1 0,-1 0,-18 0,-1 0,19 0,-18 0,0 0,-1 0,1 0,-1 0,1 0,0 0,-1 0,1 0,-1 0,1 0,0 0,-1 0</inkml:trace>
  <inkml:trace contextRef="#ctx0" brushRef="#br0" timeOffset="26615.3763">9544 4632,'18'0,"1"0,-1 0,-18-18,19-1,0-18,-1 18,1 1,-1-20,20 20,-20-19,19 18,1-18,-1 18,0-18,0 18,-18 1,-1-1,20-18,-20 18,1 1,-19-1,19 19,-19-18,18 18,1 0,-19-19</inkml:trace>
  <inkml:trace contextRef="#ctx0" brushRef="#br0" timeOffset="28295.2114">11274 4893,'18'0,"1"18,0 1,-1-19,1 19,-1-19,20 18,-20-18,1 0,-1 0,1 0,0 0,-1 0,1-18,-1-1,1 0,0 1,18-19,-19-1,20 1,-20 18,19-36,-18 17,18 20,-18-19,-1 18,1 0,0 19,-1-37,1 19,-1 18,-18-19,19 19,-19-19,19 19</inkml:trace>
  <inkml:trace contextRef="#ctx0" brushRef="#br0" timeOffset="30055.6898">12297 3795,'19'37,"-1"19,-18 19,37-1,-18-18,0-19,-19 0,0-18,18 18,-18-18,0-1,19-18,-19 19,18-1,-18 1,0 0,0-1,0 1,0-1,0 20,0-20,19 1</inkml:trace>
  <inkml:trace contextRef="#ctx0" brushRef="#br0" timeOffset="31861.0341">12539 3925,'18'38,"20"17,-1 1,-19 19,20-38,-20-19,1 20,-1-1,1-19,0 20,-19-20,18 1,1-1,-19 1,18-19,1 19,-19-1,0-36,0-20,0 20,0-19,0 18,0 0,0 1,0-1,0 1,0-1,0 0,0 1,0-1,0 1,19-38,-19 19,18 18,-18 0,0-18,0 19,0-1,0 0</inkml:trace>
  <inkml:trace contextRef="#ctx0" brushRef="#br0" timeOffset="43364.1338">8744 3795,'0'19,"18"18,-18-18,0 18,19 0,-19 19,37-19,-37 19,0-19,19 0,-19-18,18 18,-18-18,0-1,0 1,0-1</inkml:trace>
  <inkml:trace contextRef="#ctx0" brushRef="#br0" timeOffset="45777.4543">8706 3721,'38'-19,"-20"-18,19 18,-18 1,0-20,18 20,-37-1,18 19,1 0,0-18,-19-1,18 19,1 0,-1 0,1 0,0 0,-1 0,1 19,0-1,-1 1,1 18,-19 0,18 38,-18-57,0 20,0-1,0-19,0 20,0-20,0 1,-18-1,18 1,-19-19,19 19,-18-1,-1 1,0-19,19 18,-18-18,-1 0,19 19,19-19,-1 19,1-19,0 18,-1-18,1 0,18 19,-37-1,19-18,-19 19,18-19,1 19,-1-19,-18 18,19 1,0-19</inkml:trace>
  <inkml:trace contextRef="#ctx0" brushRef="#br0" timeOffset="51335.9451">16055 4372,'0'18,"-37"57,18-19,-18-1,18 20,-18-19,0-1,18-17,-18 18,18-1,-18-36,19 37,-20-19,20-18,-38 55,37-55,-18 18,-19 19,1-1,-1 20,-19-1,1 19,18 0,0 0,-18 0,18-37,19 0,0 0,-1-19,1 0,19 19,-20-37,20-1,-1 19,-37-18,38 37,-38-19,-37 37,0 1,0-1,0-18,18 18,-18-18,19 0,18-19,-18 19,18-37,19 18,0-18,-19 18,-37 19,37-38,-18 19,18 1,19-20,-19 19,19-18,-1 37,1-38,-37 38,-1 37,1 19,-1-1,-18-18,38 0,-20-18,1-38,37 19,-19-19,19 0,18-18,-18 0,18-19,19 18,-18 1,-1-19,19 18,-19-18,19 19,-18 0,-1 18,1 37,-1 19,0-18,-18 36,19 1,-1-56,0-1,1 1,-1-19,19 1,-19 17,19 1,-18 0,-1 0,19 0,-18 18,-1 19,19 0,0-18,0-20,0 1,0 0,0-19,0 0,0 19,19 19,-19 36,18 20,1 17,-19 1,18-37,-18-38,0-37,0 19,0-37,0-1,0 20,0-20,0 1,0-1,0 1,0 0,19 18,-19 0,0 0,19 0,-19 19,18-18,1-1,-19 19,0-1,19-17,-19-1,18-19,-18 20,0-20,19 1,-19-1</inkml:trace>
  <inkml:trace contextRef="#ctx0" brushRef="#br0" timeOffset="58951.7415">19050 5525,'19'0,"-1"0,1 0,-1 0,1 0,0 0,-1 0,1 0,-1-37,1 18,0-36,18 17,-19-17,1 17,0 1,-1 19,1-20,-1 20,-18-1,19 1,0-1,-19 0,0 1,18 18,-18-19</inkml:trace>
  <inkml:trace contextRef="#ctx0" brushRef="#br0" timeOffset="61129.6557">9079 5525,'37'0,"-19"0,1 0,0 0,-1 0,1 0,-1-18,1-20,18-55,19 19,0-38,-38 38,20 18,-1 0,-19 19,1-19,0 38,-1-1,-18 1,19-1,-19 0,18 19,-18-18,19 18,-19-19</inkml:trace>
  <inkml:trace contextRef="#ctx0" brushRef="#br0" timeOffset="66648.7794">8576 8483,'112'-37,"37"0,-1 0,57 18,0 0,-19 19,18-18,-73 18,-38 0,18 0,-18 0,-18 0,36 0,-55 0,-19 0,1 0,17 0,-36 0,18 0,0 0,19 0,-19 0,-18 0,18 0,-18 0,18 0,-18 0</inkml:trace>
  <inkml:trace contextRef="#ctx0" brushRef="#br0" timeOffset="84756.1734">10734 5228,'-18'0,"-1"0,0 0,1 0,18 18,-19-18,19 19,-18-1,18 1,0 0,0-1,0 1,0-1,0 1,-19 0,19-1,0 1,0-1,0 1,0 0,0-1,0 1,0-1,0 1,0 0,19-19,-19 18,18 1,1-19,-1 0,1 18,0-18,-1 0,1 0,-1 0,1 0,0 0,-1 0,1 0,-1 0,1 0,0 0,-1 0,1-18,-1-1,-18 1,0-1,19 19,-19-19,19 1,-19-1,18-18,-18 18,0 1,19 18,-1-19,-18 1,0-1,0 0,0 1,0-1,0 1,0-1,0 0,0 1,0-1,-18 19,-1 0,1 0,18-18,-19 18,0 0,1 0,-1 0,1 0,-1 0,0 0,1 0,-1 0,1 0,-1 0,0 0,1 0,-1 0,1 0,-1 0,0 0,1 0</inkml:trace>
  <inkml:trace contextRef="#ctx0" brushRef="#br0" timeOffset="88583.619">20501 5265,'0'37,"19"19,-19 0,0-19,0 0,0-18,0-1,0 19,0-18,0 0,0-1,0 1,0-1,0 1,0 0,0-1,0 1,0-1,0 1,0 0</inkml:trace>
  <inkml:trace contextRef="#ctx0" brushRef="#br0" timeOffset="91087.8621">13655 5469,'56'0,"0"0,-1 0,38 0,-37 0,19 0,-20 0,1 0,-19 0,19 0,-19-18,1 18,18 0,-19 0,19 0,-19 0,19 0,-19 0,19 0,-1 0,1 0,0 0,0 0,0 0,-19 0,0 0,19 0,-19 0,0 0,0 0,19 0,-37 0,-1 0,1 0,18 0,-18 0,0 0,-1 0,1 0,-1 0,1 0</inkml:trace>
  <inkml:trace contextRef="#ctx0" brushRef="#br0" timeOffset="121312.3587">8651 5600,'37'0,"19"0,37 0,0 0,37 0,-18 0,36-19,-36 0,18-18,-55 19,36-1,-55 0,0 1,-19 18,0-19,-18 19,18 0,-18 0,-1 0,1 0,0 0</inkml:trace>
  <inkml:trace contextRef="#ctx0" brushRef="#br0" timeOffset="123451.3539">18734 5804,'56'0,"-1"0,1 0,0 0,0 0,0 0,-19 0,0 0,-18 0,18 0,-19 0,20 0,-20 0,1 0,-1 0,1 0,0 0,-1 0,1 0,-1 0,1 0,0 0,-1 0,1 0,-1 0,1 0,0 0,-1 0,1 0</inkml:trace>
  <inkml:trace contextRef="#ctx0" brushRef="#br0" timeOffset="126781.1475">10251 5786,'37'0,"19"0,37 0,-38 0,20 0,-1 0,1 0,-1 0,-18 0,-19 0,0 0,0 0,-18 0,0 0,-1 0,1 0,-1 0,1 0</inkml:trace>
  <inkml:trace contextRef="#ctx0" brushRef="#br0" timeOffset="133424.2645">7423 5172,'18'18,"20"20,17 36,-36-55,18 18,-18 0,-1-37,-18 37,19-37,-19 19,19-19,-1 0,1 0,-1 0,20-56,-1 0,0 0,19-18,-19 18,0 19,-18 0,18 18,0-18,1 18,-1-18,0 19,0-20,-18 38,37-18,-38-19,1 37,18-19,-18 0,18 1,-19-1,1 19,0-19,-1 19,-18-18,19 18,-1 0</inkml:trace>
  <inkml:trace contextRef="#ctx0" brushRef="#br0" timeOffset="135474.1288">6325 7832,'19'19,"-1"-19,1 18,-19 1,19-19,-19 18,18-18,1 0,-1 0,1 0,0 0,18-18,-19-19,1 18,18 0,19-18,-19 0,19-19,0 38,-19-38,19 37,-37 1,18-20,0 20,0-19,0 18,1-18,-1 18,-19-18,20 18,-1-18,-19 0,20 18,-20-18,38 19,-37-20,-1 20,1-1,-1 1,1-1,-19 0,19 19,-1-18</inkml:trace>
  <inkml:trace contextRef="#ctx0" brushRef="#br0" timeOffset="138320.0093">10325 8241,'-56'38,"-37"36,0-18,-19 18,38-18,-56 0,18 0,-18-19,18-19,19 1,0 0,0-19,38 0,-1 0,0-19,0 0,19-36,18 55,-37-56,38 19,-19 18,18-37,0 38,1-1,-19-18,37 18,-19 1,0 18,1-19,18 0,-37 1,37-1,-19 1,0-1,1-18,-1 0,1-75,-20 19,20-19,-1 1,19 18,0 18,0 1,0 18,0-18,19-19,-19 37,18-37,20 18,-20 20,-18-1,37 0,1 19,-20-19,19 37,19-37,19 19,18 0,18 0,-18 0,19 18,0 0,-19 1,-19-1,19 19,-19 0,1 0,-1 0,19 19,-37-1,0 1,0 0,0 18,18 0,-37 0,0 0,38 19,-57-19,20 1,17-1,-36 0,18 0,-18-18,18 0,-18 36,18-17,-19-1,20 0,-20 75,19-57,-18 57,0-56,-19 18,0-18,0 0,0-19,0 0,0 0,0-18,-19 18,19-18,0-1,-19 20,1-20,18 1,-19-19,19 19,-37-19,18 37,1-37,-57 37,38-18,0-1,-19 1,19-1,-19 1,0-19,38 19,-19-1,18-18,-18 0,18 0,1 0,-1 0,0 0,1 0,-1 0,0 0</inkml:trace>
  <inkml:trace contextRef="#ctx0" brushRef="#br0" timeOffset="142661.0502">9525 8558,'0'18,"0"1,0 18,0-18,0-1,0 1,0-1,0 20,0-20,0 1,0-1,0 1,0 0,0-1,0 1,0-1,0 1,0 0,0-1,0 1,0-1,0 1,0 0,0-1,0 1,0 0,0-1,0 1,0-1,0 1,0 0,0-1,0 1,0-1,0 1</inkml:trace>
  <inkml:trace contextRef="#ctx0" brushRef="#br0" timeOffset="144457.712">9395 9023,'0'18,"0"1,18-19,-18 19,19-19,-19 18,19-18,-19 19,18-19,1 18,-1 1,-18 0,0-1,19-36,-19-1,37 19,-37-37,19 37,-1-19,-18 1,19 18,0-38,-1 38,1-18,-1-1,1 0,0 19,-1-18,1 18,-19-19,18 1,1 18,0-19,-1 19,1-19,-1 19,-18-18,19 18,0 0</inkml:trace>
  <inkml:trace contextRef="#ctx0" brushRef="#br0" timeOffset="147274.5354">9004 9116,'0'18,"19"1,-1 0,-18-1,38 1,-20-1,1 1,-1 0,-18-1,38 19,-38-18,18-19,1 37,-1-37,-18 19,38-1,-38 1,18-19,-18 19,19-19,-19 18,0 1,18-19,1 0,0 0,-19 18,18-18,-18 19,19-19,-1 0,1 0,-56 19,-19-1,0 19,0-37,-18 19,37 18,0-37,-1 19,1-19,0 18,18-18,1 0,-1 19,19 0,-19-19,1 0,-1 0,1 0,-1 0,0 18,1 1,18-1,-19-18,19 19,-18-19,-1 19,0-1,1-18</inkml:trace>
  <inkml:trace contextRef="#ctx0" brushRef="#br0" timeOffset="150015.1913">9878 9134,'0'19,"19"18,-19 0,0-18,0 18,0-18,0-1,0 1,0 0,0-1,0 1,0-1,0 1,0 0,0-1,-19-18,1 19,-1-19,1 18,-1-18,-18 0,18 19,1 0,-20-19,20 0,-1 18,-18-18,18 19,1-19,-1 0,1 0,-1 0,0 0,1 0,-1 0,1 0,-1 0,0 0,1 0,-1 0,1 0,-1 0,0 0,1 0,-1 0,1 0,18-19,-19 1,19-1,-19 0,19 1,0-1,0 1,0-1,0 0,0 1,19-19,0 37,-1-38,1 38,-1-37,1 37,0-18,-1-1,19 0,19 1,-19-1,-18-18,18 37,19-19,-37 19,-1 0,1-18,18 18,-18 0,-1 0,1 0,-1 0,1 18,0 1</inkml:trace>
  <inkml:trace contextRef="#ctx0" brushRef="#br0" timeOffset="151798.3883">10530 11069,'18'0,"19"19,-18-1,0-18,-1 19,1-19,-1 0,1 0,0 0,-1-19,19-18,-18-19,37 0,-19-18,0 18,0 0,19 19,-37 0,18 0,19 0,-37-1,18 1,19 19,-38-1,1 0,-1 1,1 18,-19-19,19 1</inkml:trace>
  <inkml:trace contextRef="#ctx0" brushRef="#br0" timeOffset="162521.1859">8576 6009,'-37'0,"-19"0,19 0,0 0,18 0,-18 0,0 0,0 0,-1 0,1 0,19 0,-20 0,-17-19,36 19,0 0,-18-18,19 18,-1-19,-18 19,18 0,0-18,-18-1,19 19,-1-19,0 19,19-18,-37-1,37 1,-18 18,-1-38,0 20,19-1,-18-18,-1 18,19 1,0-20,-18 1,-1 0,0 0,19 0,0 18,-18 0,18-36,-19 36,19 0,0-18,-18 19,-1-1,19 0,0 1,0-1,0 1,0-1,0 0,0-36,0 17,0 20,0-19,0-1,0 1,0 0,0 18,19 1,-19-38,0 37,18-18,-18 0,19 0,-1 18,1 0,0-18,-19 19,37-20,-19 38,1-18,18-1,-18 1,18-1,0 0,0-18,1 37,-1-18,0-20,-18 38,18-18,0-19,0 37,-18-19,37 0,-19 1,-18-1,36 1,1-1,-19 0,1 1,-1-1,19 1,-1-1,-17 0,-1 1,0-1,19 1,0-1,-19 0,19 19,-19 0,0-18,19-1,-19 1,19 18,18-19,-18 19,0-19,18 1,-18 18,0-19,0 19,-19 0,0 0,19 0,-19 0,19 0,-19 0,0 0,19 0,-19 0,1 0,18 0,-19 0,0 19,0-1,-18-18,18 0,-18 19,-1-19,19 19,-18-19,0 18,18 1,-19-19,1 18,18-18,-18 38,-1-38,20 0,-20 18,1-18,18 19,-18-19,-1 18,1-18,-1 19,20 18,-20-37,19 19,-18-1,18-18,-18 19,18 0,-18-19,18 0,-19 18,20-18,-1 37,0-37,-37 19,19-19,18 19,-18-1,18-18,-19 37,1-18,18-19,-37 37,19-37,-1 19,1-1,0 20,-1-20,1 1,-19 18,37-18,-37 18,19-19,18 1,-37 18,18 0,1 1,0-20,-1 20,-18-20,19 1,-19 18,18-18,-18-1,0 1,19-19,0 37,-19-18,0-1,0 1,0 18,0-18,0 18,0 0,0-18,0 36,0-17,0 17,0-17,0-1,0 19,0-38,0 19,0 19,0-37,0-1,0 1,0 0,0-1,0 1,0-1,0 1,0 0,-19-19,0 0,19 18,-18-18,18 19,-37-19,18 0,0 19,-18-1,0-18,18 0,-36 19,-1-1,19 1,-19 0,0-19,19 0,-1 18,1 1,19-19,-38 0,19 18,18-18,-18 19,0-19,18 0,0 19,-18-1,19-18,-20 19,1-19,0 0,0 18,18 1,-37-19,19 0,-19 19,19-19,0 18,-19 1,19-19,0 0,0 0,-19 0,37 0,-18 0,0 0,-19 0,19 0,-19 0,0 0,0-19,0 19,1-18,-1 18,19 0,-1-19,20 0,-19 19,18 0,0 0,1-18,-1 18,1 0,-1 0,0-19,1 19,-1 0,1 0,-1 0,0 0,1 0,-1 0,1 0,-1 0,0 0,1 0,-1 0,1 0,-1 0,-18 0,18 0,0 0,1 0,-38 0,37 0,-36 0,36 0,-18 0,0 0,-1 0,20 0,-1 0,-18 0,18 0,1 0,-1 0,1 0,-1 0,0 0,1 0</inkml:trace>
  <inkml:trace contextRef="#ctx0" brushRef="#br0" timeOffset="169230.2178">10976 4446,'37'-37,"75"-37,0-1,-19 19,0 19,-38 0,1 0,0 18,-19 1,0-1,1 0,-1 1,-19-1,1 19,18 0,0-18,1-1,-20 19,19 0,19-19,-37 1,-1 18,20-19,-20 19,1-37,18 37,-18-19,-1 19,20-18,-20 18,1-19,-19 1,18 18,1 0,-19-19</inkml:trace>
  <inkml:trace contextRef="#ctx0" brushRef="#br0" timeOffset="170841.2182">12204 3628,'19'18,"18"1,19-1,-19 1,0 0,19-1,-19 1,0 0,-18-19,18 18,-18-18,-19 19,18-19,1 0,-1 0,-36 18,-1 1,-18 0,0-1,0 19,-1-18,1 0,0 18,0-19,0 20,18-20,0 19,1-18,-19 0,18 18,0-37,19 18,0 1,-18-19,-1 0,19 19</inkml:trace>
  <inkml:trace contextRef="#ctx0" brushRef="#br0" timeOffset="213992.8775">10660 5748,'18'19,"20"-19,17 0,-17 19,17-1,-17-18,-1 19,-19-19,20 0,-20 0,1 0,-1 0,20 0,-20 0,1 0,18 0,-18 0,-1 0,1 0,18 0,-18 0,-1 0,1 0,0 0,-1 0,1 0,-1 0</inkml:trace>
  <inkml:trace contextRef="#ctx0" brushRef="#br0" timeOffset="218664.9665">8576 5172,'19'18,"-1"-18,1 19,0-19,-1 0,1 0,-1 0,1 0,18-56,56-55,-18 36,18-74,0 56,-19-18,1 18,-1 18,19-18,-19 0,-36 19,36 18,-37 19,0-19,-18 37,18-18,-18 19,-19-1,18 19,1 0,-19-19</inkml:trace>
  <inkml:trace contextRef="#ctx0" brushRef="#br0" timeOffset="221548.2652">9432 5153,'-19'19,"-18"18,-19-18,19 18,-19 0,1 0,-1-18,-19 18,19-18,1-1,-1-18,0 19,19-1,0-18,-19 0,19 0,-19 0,37 0,1 0,-20-18,20-1,-1 19,19-18,-18 18,18-19,0 0,-19 1,19-1,0-18,0 0,0 18,0 1,0-20,0 20,0-1,19 1,-1-1,19-18,-18 18,18 1,0-20,1 20,17-19,-17-1,17 20,-36-1,18 1,0-1,-18 0,0 19,18 0,-19 0,1 0,0 0,-1 0,1 0,0 0,-1 0,1 19,-19 0,18-1,-18 1,0 18,19-18,-19-1,0 1,0 18,0 0</inkml:trace>
  <inkml:trace contextRef="#ctx0" brushRef="#br0" timeOffset="223561.1444">10864 5562,'-37'0,"0"0,-19-18,19-1,-19-18,0 18,38-36,-38-1,0-37,38 18,-20 20,1-20,37 38,0 0,0 18,0-18,0 18,0 1,0-19,0 18,37 0,-37 1,19-1,0 0,18 1,-19-1,1 19,18-18,-18-1,18 19,0-19,0 19,1 0,-1 0,0 0,0 0,0 0,19 19,0 0,-19-19,0 0,1 18,-1 19,0-37,-18 19,18 0,-18-19,-1 37,1 0,18 0,0 38,-37-19,19 18,-19-18,0 0,0-1,0 1,0-19,0 1,0 17,-19-17,1-1,-1 0,0-18,1 36,-1-17,1 17,18-36,-38 0,38 18,-18-18,-1-1,19 1,-18-19,-20 37,20-37,-20 19,20 18,-19-37,-1 0,1 18,0-18,0 0,18 0,-18 0,0-18,0-1,-1 1,1-20,0 20,18-19,-18 18,19-18,-20 37,38-19,-18 0,18 1,-19 18,19-19,-18 1,18-1,0 0,0-18,0 0,37 18,-37-36,18 17,1 20,0-19,-1 18,-18 0,19 19</inkml:trace>
  <inkml:trace contextRef="#ctx0" brushRef="#br0" timeOffset="262160.723">14362 4446,'19'19,"-19"-1,18-18,-18 19,19-19,-1 0,1 0,0 0,-1 0,1 0,-1 0,1 0,37-19,0-55,18-19,38-37,-38 18,19 1,-19 36,-18 19,-19 1,1 17,-1 20,-37-1,18 19,1-37,0 37,-19-19,18 19,-18-18,19 18,0 0,-1 0</inkml:trace>
  <inkml:trace contextRef="#ctx0" brushRef="#br0" timeOffset="289287.0504">5823 5897,'0'19,"19"37,-1-19,1 19,-1-19,-18 19,0-38,19 20,-19-20,19 19,-19-18,0 0,18 18,1-37,-19 37,18-18,-18-1,19 1,-19-1,19 1,-19 18,18-37,-18 19,19-19</inkml:trace>
  <inkml:trace contextRef="#ctx0" brushRef="#br0" timeOffset="291018.8681">6083 5953,'19'19,"0"18,-1-18,19-1,-37 19,19-18,0 18,-1-18,1-1,-19 1,18-19,-18 37,19-18,-19-1,19-18,-19 19,0 0,0-1,18-18,1 0,-19-37,0-37,37-38,-18-93,36-18,-36 18,18 38,-37 55,19 57,-19-1,0 37,0 1,0-1,0 0,0 1,0-1,0 1,18 18</inkml:trace>
  <inkml:trace contextRef="#ctx0" brushRef="#br0" timeOffset="293262.5606">4446 6753,'0'56,"0"18,0-18,0 0,19 0,-1-19,-18 0,19 0,-19-18,0 18,19-18,-1-1,-18 1,0 0,0-1,19-18,-1 0,1 0,0 0,-1 0,19 0,-18 0,18-18,0-1,1 0,-20 1,20-1,-20 1,1-1,18 19,-18-19,-1 19,19-18,-18 18,0 0,-1 0,19 0</inkml:trace>
  <inkml:trace contextRef="#ctx0" brushRef="#br0" timeOffset="294652.474">4558 6921,'37'-19,"0"0,0 19,-18 0,18-18,-18 18,-1 0,1 0,0 0</inkml:trace>
  <inkml:trace contextRef="#ctx0" brushRef="#br0" timeOffset="295952.0102">4446 6734,'0'-18,"75"-19,-20-38,20 38,-38 0,0 0,0 18,1-18,-1 18,-37 1,19 18,-19-19,18 19,1 0,-1 0</inkml:trace>
  <inkml:trace contextRef="#ctx0" brushRef="#br0" timeOffset="297319.196">5246 6641,'-18'38,"-1"36,-18 38,18-56,1-1,-1 1,19-37,0-1,-19 20,19-20,0 1,0-1,19-18,0 0,-1 0,1 0,-1 0</inkml:trace>
  <inkml:trace contextRef="#ctx0" brushRef="#br0" timeOffset="297744.3056">5190 7162</inkml:trace>
  <inkml:trace contextRef="#ctx0" brushRef="#br0" timeOffset="301911.042">6772 6641,'-38'19,"-36"-19,-19 37,37-37,-37 19,37-1,-18-18,0 0,-19 0,18-18,1 18,18-19,19 1,-19-1,19 0,-1-36,1 17,-19-55,19 0,0 19,0 0,37 18,-19 19,19-1,-18 1,18-19,0 19,0 0,0 0,0-19,18-19,1 20,-1-38,38 0,0 18,-19 1,19 18,19-18,-20 18,76-19,-57 1,19 18,19 0,-38 19,38 0,-1 0,-36 37,-1-19,38 19,-56 0,-1 0,-17 19,-1-1,19 1,-19 37,19 18,-1 19,1 0,0 0,0 19,-19-56,-37-1,19 1,-1 0,-18 0,0 18,0 57,-18 17,-1 1,-18 0,0-56,18-19,0-18,1-19,-19 1,18-1,0-19,-18 20,19-20,-20 19,1-18,0 18,0-18,0 18,18-37,0 19,1-1,-1-18,-37 0,19 0,18 0,-18 0,0 0,0 0,0 0,18-18,-18-1,18 19,1 0,18-19,0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CCBD-8363-4B75-B6C3-0283E1D4B48C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Prof.Punitha.K,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32AC-F55D-43F1-9E47-3E12FCB1D852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E69F-B52C-447E-ACA5-159016C37D9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31999-488F-4C87-A1B8-CF627A0EA88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DF8E-44C2-4898-963C-6C54C8C8F82B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545A-F13A-4982-BD3A-46CFDF9CE509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4040-A5A9-48D4-9DD8-232DAEA0725F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DB4-208C-4C7E-9FFA-3B2C539B51F3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80674-82FA-4768-9D17-28B570836D6B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72F2-B9AF-4277-9A66-2BBFF5AD5B0A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FB57-E3C1-40A3-85AD-02F2C8821F4D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Prof.Punitha.K,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0C4B949-153E-4F03-9EA6-F9C11FE671F0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Prof.Punitha.K,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895350"/>
            <a:ext cx="8686800" cy="1565269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4000" b="1" dirty="0" smtClean="0"/>
              <a:t>SWE3002:</a:t>
            </a:r>
            <a:br>
              <a:rPr lang="en-US" sz="4000" b="1" dirty="0" smtClean="0"/>
            </a:br>
            <a:r>
              <a:rPr lang="en-US" sz="4000" b="1" dirty="0" smtClean="0"/>
              <a:t>Information </a:t>
            </a:r>
            <a:r>
              <a:rPr lang="en-US" sz="4000" b="1" dirty="0"/>
              <a:t>&amp; Systems Security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458200" cy="1143000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Module </a:t>
            </a:r>
            <a:r>
              <a:rPr lang="en-IN" dirty="0"/>
              <a:t>2</a:t>
            </a:r>
            <a:r>
              <a:rPr lang="en-IN" dirty="0" smtClean="0"/>
              <a:t>  Block Cipher</a:t>
            </a:r>
          </a:p>
          <a:p>
            <a:pPr algn="ctr"/>
            <a:r>
              <a:rPr lang="en-IN" dirty="0" err="1" smtClean="0">
                <a:solidFill>
                  <a:schemeClr val="tx2"/>
                </a:solidFill>
              </a:rPr>
              <a:t>Prof.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Jayasudha</a:t>
            </a:r>
            <a:r>
              <a:rPr lang="en-IN" dirty="0" smtClean="0">
                <a:solidFill>
                  <a:schemeClr val="tx2"/>
                </a:solidFill>
              </a:rPr>
              <a:t> M, VIT Chennai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"/>
            <a:ext cx="7315200" cy="865573"/>
          </a:xfrm>
        </p:spPr>
        <p:txBody>
          <a:bodyPr/>
          <a:lstStyle/>
          <a:p>
            <a:r>
              <a:rPr lang="en-US" dirty="0" smtClean="0"/>
              <a:t>Block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81151"/>
            <a:ext cx="7315200" cy="3150870"/>
          </a:xfrm>
        </p:spPr>
        <p:txBody>
          <a:bodyPr/>
          <a:lstStyle/>
          <a:p>
            <a:r>
              <a:rPr lang="en-US" dirty="0" smtClean="0"/>
              <a:t>Block  Vs Stream</a:t>
            </a:r>
          </a:p>
          <a:p>
            <a:r>
              <a:rPr lang="en-US" dirty="0" smtClean="0"/>
              <a:t>DES</a:t>
            </a:r>
          </a:p>
          <a:p>
            <a:r>
              <a:rPr lang="en-US" dirty="0" smtClean="0"/>
              <a:t>AES</a:t>
            </a:r>
          </a:p>
          <a:p>
            <a:r>
              <a:rPr lang="en-US" dirty="0" smtClean="0"/>
              <a:t>BLOWFISH</a:t>
            </a:r>
          </a:p>
          <a:p>
            <a:r>
              <a:rPr lang="en-US" dirty="0" smtClean="0"/>
              <a:t>TWOFISH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031400" y="147240"/>
              <a:ext cx="8016840" cy="3824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2040" y="137880"/>
                <a:ext cx="8035560" cy="38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8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762000" y="285750"/>
            <a:ext cx="7315200" cy="86557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ECB(Electronic code block)</a:t>
            </a:r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21F31C2-0A1E-46D5-AE26-BF3EEE288B65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3</a:t>
            </a:fld>
            <a:endParaRPr lang="en-US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123951"/>
            <a:ext cx="7315200" cy="3608070"/>
          </a:xfrm>
        </p:spPr>
        <p:txBody>
          <a:bodyPr/>
          <a:lstStyle/>
          <a:p>
            <a:r>
              <a:rPr lang="en-US" dirty="0" smtClean="0"/>
              <a:t>Simplest </a:t>
            </a:r>
            <a:r>
              <a:rPr lang="en-US" dirty="0"/>
              <a:t>block cipher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Each </a:t>
            </a:r>
            <a:r>
              <a:rPr lang="en-US" dirty="0"/>
              <a:t>block of plaintext is encrypted separately</a:t>
            </a:r>
          </a:p>
        </p:txBody>
      </p:sp>
      <p:pic>
        <p:nvPicPr>
          <p:cNvPr id="3" name="Picture 2" descr="https://static.commonlounge.com/fp/original/szgMXQC86aqQFiad9C4Nl2P2I1520488760_k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19350"/>
            <a:ext cx="7083425" cy="218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044720" y="100440"/>
              <a:ext cx="6135120" cy="4467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5360" y="91080"/>
                <a:ext cx="6153840" cy="44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5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5750"/>
            <a:ext cx="7315200" cy="865573"/>
          </a:xfrm>
        </p:spPr>
        <p:txBody>
          <a:bodyPr/>
          <a:lstStyle/>
          <a:p>
            <a:r>
              <a:rPr lang="en-US" dirty="0" smtClean="0"/>
              <a:t>CBC(cipher block chain)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3951"/>
            <a:ext cx="7315200" cy="3608070"/>
          </a:xfrm>
        </p:spPr>
        <p:txBody>
          <a:bodyPr/>
          <a:lstStyle/>
          <a:p>
            <a:r>
              <a:rPr lang="en-US" dirty="0" smtClean="0"/>
              <a:t>Initialization </a:t>
            </a:r>
            <a:r>
              <a:rPr lang="en-US" dirty="0"/>
              <a:t>vector (IV) is </a:t>
            </a:r>
            <a:r>
              <a:rPr lang="en-US" dirty="0" smtClean="0"/>
              <a:t>exclusive-</a:t>
            </a:r>
            <a:r>
              <a:rPr lang="en-US" dirty="0" err="1" smtClean="0"/>
              <a:t>ored</a:t>
            </a:r>
            <a:r>
              <a:rPr lang="en-US" dirty="0" smtClean="0"/>
              <a:t> </a:t>
            </a:r>
            <a:r>
              <a:rPr lang="en-US" dirty="0"/>
              <a:t>with the plaintext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fix the issue with ECB mode where identical plaintext blocks create identical ciphertext blocks</a:t>
            </a:r>
          </a:p>
        </p:txBody>
      </p:sp>
      <p:pic>
        <p:nvPicPr>
          <p:cNvPr id="4" name="Picture 2" descr="https://static.commonlounge.com/fp/600w/w1w4rGxE19jbqWwltXWLDFbMg1520488767_k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95550"/>
            <a:ext cx="62484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87680" y="2464560"/>
              <a:ext cx="5157360" cy="2197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8320" y="2455200"/>
                <a:ext cx="5176080" cy="221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76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133350"/>
            <a:ext cx="7315200" cy="86557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CFB(cipher feedback)</a:t>
            </a:r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B82FEC1-B095-40F1-8EB6-0391306E5BD5}" type="slidenum">
              <a:rPr lang="en-US" altLang="en-US" smtClean="0">
                <a:solidFill>
                  <a:srgbClr val="898989"/>
                </a:solidFill>
                <a:latin typeface="Calibri" pitchFamily="34" charset="0"/>
              </a:rPr>
              <a:pPr eaLnBrk="1" hangingPunct="1"/>
              <a:t>5</a:t>
            </a:fld>
            <a:endParaRPr lang="en-US" altLang="en-US" smtClean="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971549"/>
            <a:ext cx="7315200" cy="3760471"/>
          </a:xfrm>
        </p:spPr>
        <p:txBody>
          <a:bodyPr/>
          <a:lstStyle/>
          <a:p>
            <a:r>
              <a:rPr lang="en-US" dirty="0"/>
              <a:t>The output of the encryption is exclusive-</a:t>
            </a:r>
            <a:r>
              <a:rPr lang="en-US" dirty="0" err="1"/>
              <a:t>ored</a:t>
            </a:r>
            <a:r>
              <a:rPr lang="en-US" dirty="0"/>
              <a:t> with the plaintext and this value is used as the next block's IV</a:t>
            </a:r>
          </a:p>
          <a:p>
            <a:endParaRPr lang="en-US" dirty="0"/>
          </a:p>
        </p:txBody>
      </p:sp>
      <p:pic>
        <p:nvPicPr>
          <p:cNvPr id="3" name="Picture 2" descr="https://static.commonlounge.com/fp/original/HMi9X9AHmkbZBtyLvWY8uwzC41520488774_k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43150"/>
            <a:ext cx="7921625" cy="227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152000" y="2364120"/>
              <a:ext cx="6442920" cy="208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2640" y="2354760"/>
                <a:ext cx="6461640" cy="21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4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8016"/>
            <a:ext cx="7315200" cy="865573"/>
          </a:xfrm>
        </p:spPr>
        <p:txBody>
          <a:bodyPr/>
          <a:lstStyle/>
          <a:p>
            <a:r>
              <a:rPr lang="en-US" dirty="0" smtClean="0"/>
              <a:t>OFB(Output feedback)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47751"/>
            <a:ext cx="7315200" cy="368427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output of the encryption is used as the next block's </a:t>
            </a:r>
            <a:r>
              <a:rPr lang="en-US" dirty="0" smtClean="0"/>
              <a:t>IV</a:t>
            </a:r>
          </a:p>
          <a:p>
            <a:r>
              <a:rPr lang="en-US" dirty="0" smtClean="0"/>
              <a:t>Encryption </a:t>
            </a:r>
            <a:r>
              <a:rPr lang="en-US" dirty="0"/>
              <a:t>of the same plaintext with the same key using CFB and OFB modes </a:t>
            </a:r>
            <a:endParaRPr lang="en-US" dirty="0" smtClean="0"/>
          </a:p>
          <a:p>
            <a:r>
              <a:rPr lang="en-US" dirty="0" smtClean="0"/>
              <a:t> Produce </a:t>
            </a:r>
            <a:r>
              <a:rPr lang="en-US" dirty="0"/>
              <a:t>the same ciphertext for the first block but different ones for every other block.</a:t>
            </a:r>
            <a:endParaRPr lang="en-US" dirty="0"/>
          </a:p>
        </p:txBody>
      </p:sp>
      <p:pic>
        <p:nvPicPr>
          <p:cNvPr id="4098" name="Picture 2" descr="https://static.commonlounge.com/fp/600w/HxDNuqapXSWTTCwz57jZzqH591520488781_k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24150"/>
            <a:ext cx="68580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250360" y="2953440"/>
              <a:ext cx="5090040" cy="20833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1000" y="2944080"/>
                <a:ext cx="5108760" cy="21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25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50"/>
            <a:ext cx="7315200" cy="865573"/>
          </a:xfrm>
        </p:spPr>
        <p:txBody>
          <a:bodyPr/>
          <a:lstStyle/>
          <a:p>
            <a:r>
              <a:rPr lang="en-US" dirty="0" smtClean="0"/>
              <a:t>CTR(Counter mode)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https://static.commonlounge.com/fp/600w/VsriQ0yQQGcUnwvYc7TaeIn941520488789_kc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81150"/>
            <a:ext cx="6477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98800" y="1265760"/>
              <a:ext cx="6188760" cy="28666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9440" y="1256400"/>
                <a:ext cx="6207480" cy="28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1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F7AE3F95D594EBBCBFDDF8C3AE3EC" ma:contentTypeVersion="2" ma:contentTypeDescription="Create a new document." ma:contentTypeScope="" ma:versionID="6c9ac33c9a6f2d3f06840e023ddfcbe3">
  <xsd:schema xmlns:xsd="http://www.w3.org/2001/XMLSchema" xmlns:xs="http://www.w3.org/2001/XMLSchema" xmlns:p="http://schemas.microsoft.com/office/2006/metadata/properties" xmlns:ns2="ea698f68-e4a3-4119-8942-1798ec9a9ae4" targetNamespace="http://schemas.microsoft.com/office/2006/metadata/properties" ma:root="true" ma:fieldsID="3ed5573f357102af4ad00723061e2bcd" ns2:_="">
    <xsd:import namespace="ea698f68-e4a3-4119-8942-1798ec9a9a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698f68-e4a3-4119-8942-1798ec9a9a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68E2DB-0DF0-467B-9420-3DDD7C46C29F}"/>
</file>

<file path=customXml/itemProps2.xml><?xml version="1.0" encoding="utf-8"?>
<ds:datastoreItem xmlns:ds="http://schemas.openxmlformats.org/officeDocument/2006/customXml" ds:itemID="{3973E6B9-AC0A-4BC0-9C0E-C523F9914378}"/>
</file>

<file path=customXml/itemProps3.xml><?xml version="1.0" encoding="utf-8"?>
<ds:datastoreItem xmlns:ds="http://schemas.openxmlformats.org/officeDocument/2006/customXml" ds:itemID="{F1CCBB1F-1345-4C52-A608-93DC1F4302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5745</TotalTime>
  <Words>142</Words>
  <Application>Microsoft Office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Perspective</vt:lpstr>
      <vt:lpstr> SWE3002: Information &amp; Systems Security </vt:lpstr>
      <vt:lpstr>Block Cipher</vt:lpstr>
      <vt:lpstr>ECB(Electronic code block)</vt:lpstr>
      <vt:lpstr>CBC(cipher block chain)</vt:lpstr>
      <vt:lpstr>CFB(cipher feedback)</vt:lpstr>
      <vt:lpstr>OFB(Output feedback)</vt:lpstr>
      <vt:lpstr>CTR(Counter mode)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172</cp:revision>
  <dcterms:created xsi:type="dcterms:W3CDTF">2006-08-16T00:00:00Z</dcterms:created>
  <dcterms:modified xsi:type="dcterms:W3CDTF">2020-07-29T10:09:13Z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0x010100BA0F7AE3F95D594EBBCBFDDF8C3AE3EC</vt:lpwstr>
  </property>
</Properties>
</file>