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3" r:id="rId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6470" autoAdjust="0"/>
  </p:normalViewPr>
  <p:slideViewPr>
    <p:cSldViewPr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7/29/2019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7/29/2019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7/29/2019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7/29/2019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3318968/how-to-make-a-simple-tracking-android-app-using-android-studio" TargetMode="External"/><Relationship Id="rId2" Type="http://schemas.openxmlformats.org/officeDocument/2006/relationships/hyperlink" Target="https://www.youtube.com/watch?v=Ak8uRvlpGS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181326" cy="2514601"/>
          </a:xfrm>
        </p:spPr>
        <p:txBody>
          <a:bodyPr>
            <a:normAutofit/>
          </a:bodyPr>
          <a:lstStyle/>
          <a:p>
            <a:r>
              <a:rPr lang="en-US" sz="45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GPS Location Tracker</a:t>
            </a:r>
            <a:endParaRPr lang="en-US" sz="45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217339" y="3645024"/>
            <a:ext cx="5029201" cy="1080120"/>
          </a:xfrm>
        </p:spPr>
        <p:txBody>
          <a:bodyPr>
            <a:normAutofit/>
          </a:bodyPr>
          <a:lstStyle/>
          <a:p>
            <a:pPr algn="r"/>
            <a:r>
              <a:rPr lang="en-US" sz="2000" dirty="0" err="1" smtClean="0"/>
              <a:t>Pragna</a:t>
            </a:r>
            <a:r>
              <a:rPr lang="en-US" sz="2000" dirty="0" smtClean="0"/>
              <a:t> </a:t>
            </a:r>
            <a:r>
              <a:rPr lang="en-US" sz="2000" dirty="0" err="1" smtClean="0"/>
              <a:t>Pulipati</a:t>
            </a:r>
            <a:r>
              <a:rPr lang="en-US" sz="2000" dirty="0" smtClean="0"/>
              <a:t> (17MIS1044)</a:t>
            </a:r>
          </a:p>
          <a:p>
            <a:pPr algn="r"/>
            <a:r>
              <a:rPr lang="en-US" sz="2000" dirty="0" err="1" smtClean="0"/>
              <a:t>Poornima</a:t>
            </a:r>
            <a:r>
              <a:rPr lang="en-US" sz="2000" dirty="0" smtClean="0"/>
              <a:t> B (17MIS1140)</a:t>
            </a:r>
          </a:p>
          <a:p>
            <a:pPr algn="r"/>
            <a:r>
              <a:rPr lang="en-US" sz="2000" dirty="0" smtClean="0"/>
              <a:t>Beatrix </a:t>
            </a:r>
            <a:r>
              <a:rPr lang="en-US" sz="2000" dirty="0" err="1" smtClean="0"/>
              <a:t>Rubina</a:t>
            </a:r>
            <a:r>
              <a:rPr lang="en-US" sz="2000" dirty="0" smtClean="0"/>
              <a:t> J (17MIS1154)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204864"/>
            <a:ext cx="8686801" cy="3814936"/>
          </a:xfrm>
        </p:spPr>
        <p:txBody>
          <a:bodyPr/>
          <a:lstStyle/>
          <a:p>
            <a:r>
              <a:rPr lang="en-US" dirty="0"/>
              <a:t>This app helps us to find our current location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also uses the external Maps API framework and </a:t>
            </a:r>
            <a:r>
              <a:rPr lang="en-US" dirty="0" err="1" smtClean="0"/>
              <a:t>MapActivity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MapView</a:t>
            </a:r>
            <a:r>
              <a:rPr lang="en-US" dirty="0" smtClean="0"/>
              <a:t> </a:t>
            </a:r>
            <a:r>
              <a:rPr lang="en-US" dirty="0" smtClean="0"/>
              <a:t>classes to display Google Maps generated by the Google web services.</a:t>
            </a:r>
          </a:p>
          <a:p>
            <a:r>
              <a:rPr lang="en-US" dirty="0" smtClean="0"/>
              <a:t>It uses location services and </a:t>
            </a:r>
            <a:r>
              <a:rPr lang="en-US" dirty="0" err="1" smtClean="0"/>
              <a:t>LocationManager</a:t>
            </a:r>
            <a:r>
              <a:rPr lang="en-US" dirty="0" smtClean="0"/>
              <a:t> class to receive information on the device’s position bearing (direction).</a:t>
            </a:r>
          </a:p>
          <a:p>
            <a:r>
              <a:rPr lang="en-US" dirty="0" smtClean="0"/>
              <a:t>It displays the user’s route using an Overlay on a </a:t>
            </a:r>
            <a:r>
              <a:rPr lang="en-US" dirty="0" err="1" smtClean="0"/>
              <a:t>MapView</a:t>
            </a:r>
            <a:r>
              <a:rPr lang="en-US" dirty="0" smtClean="0"/>
              <a:t> and GPS location data received in the form of Location objects.</a:t>
            </a:r>
          </a:p>
          <a:p>
            <a:r>
              <a:rPr lang="en-US" dirty="0" smtClean="0"/>
              <a:t>It orients a map to the user’s current bearing.</a:t>
            </a:r>
          </a:p>
        </p:txBody>
      </p:sp>
    </p:spTree>
    <p:extLst>
      <p:ext uri="{BB962C8B-B14F-4D97-AF65-F5344CB8AC3E}">
        <p14:creationId xmlns:p14="http://schemas.microsoft.com/office/powerpoint/2010/main" val="163731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</a:t>
            </a:r>
            <a:r>
              <a:rPr lang="en-US" dirty="0" smtClean="0"/>
              <a:t>Studio</a:t>
            </a:r>
            <a:endParaRPr lang="en-US" dirty="0" smtClean="0"/>
          </a:p>
          <a:p>
            <a:r>
              <a:rPr lang="en-US" dirty="0" smtClean="0"/>
              <a:t>Google </a:t>
            </a:r>
            <a:r>
              <a:rPr lang="en-US" dirty="0" smtClean="0"/>
              <a:t>maps </a:t>
            </a:r>
            <a:r>
              <a:rPr lang="en-US" dirty="0" err="1" smtClean="0"/>
              <a:t>api</a:t>
            </a: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5940" y="1772816"/>
            <a:ext cx="2541932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00" y="1772816"/>
            <a:ext cx="2683768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2348880"/>
            <a:ext cx="8686801" cy="3670920"/>
          </a:xfrm>
        </p:spPr>
        <p:txBody>
          <a:bodyPr/>
          <a:lstStyle/>
          <a:p>
            <a:r>
              <a:rPr lang="en-US" dirty="0" smtClean="0"/>
              <a:t>ANDROID FOR PROGRAMMERS, AN APP-DRIVEN APPROACH</a:t>
            </a:r>
            <a:endParaRPr lang="en-US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 smtClean="0"/>
              <a:t>Deitel</a:t>
            </a:r>
            <a:r>
              <a:rPr lang="en-US" dirty="0" smtClean="0"/>
              <a:t> Developer Series , (Paul </a:t>
            </a:r>
            <a:r>
              <a:rPr lang="en-US" dirty="0" err="1" smtClean="0"/>
              <a:t>Deitel</a:t>
            </a:r>
            <a:r>
              <a:rPr lang="en-US" dirty="0" smtClean="0"/>
              <a:t>, Harvey </a:t>
            </a:r>
            <a:r>
              <a:rPr lang="en-US" dirty="0" err="1" smtClean="0"/>
              <a:t>Deitel</a:t>
            </a:r>
            <a:r>
              <a:rPr lang="en-US" dirty="0" smtClean="0"/>
              <a:t>, Abbey </a:t>
            </a:r>
            <a:r>
              <a:rPr lang="en-US" dirty="0" err="1" smtClean="0"/>
              <a:t>Deitel</a:t>
            </a:r>
            <a:r>
              <a:rPr lang="en-US" dirty="0" smtClean="0"/>
              <a:t>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err="1" smtClean="0"/>
              <a:t>Youtube</a:t>
            </a:r>
            <a:r>
              <a:rPr lang="en-US" dirty="0" smtClean="0"/>
              <a:t> (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www.youtube.com/watch?v=Ak8uRvlpGS0</a:t>
            </a:r>
            <a:r>
              <a:rPr lang="en-IN" dirty="0" smtClean="0"/>
              <a:t> )</a:t>
            </a:r>
            <a:endParaRPr lang="en-US" dirty="0" smtClean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Stack Overflow ( </a:t>
            </a:r>
            <a:r>
              <a:rPr lang="en-IN" dirty="0" smtClean="0">
                <a:hlinkClick r:id="rId3"/>
              </a:rPr>
              <a:t>https</a:t>
            </a:r>
            <a:r>
              <a:rPr lang="en-IN" dirty="0">
                <a:hlinkClick r:id="rId3"/>
              </a:rPr>
              <a:t>://</a:t>
            </a:r>
            <a:r>
              <a:rPr lang="en-IN" dirty="0" smtClean="0">
                <a:hlinkClick r:id="rId3"/>
              </a:rPr>
              <a:t>stackoverflow.com/questions/43318968/how-to-make-a-simple-tracking-android-app-using-android-studio</a:t>
            </a:r>
            <a:r>
              <a:rPr lang="en-IN" dirty="0" smtClean="0"/>
              <a:t> )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924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strategy presentation.potx" id="{A5F13A6F-AB02-4A73-816C-34C20B6AA795}" vid="{DE7FCDCE-56F1-4731-A067-3AC58DCA2BCA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strategy slides</Template>
  <TotalTime>63</TotalTime>
  <Words>150</Words>
  <Application>Microsoft Office PowerPoint</Application>
  <PresentationFormat>Custom</PresentationFormat>
  <Paragraphs>22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Palatino Linotype</vt:lpstr>
      <vt:lpstr>Business strategy presentation</vt:lpstr>
      <vt:lpstr>GPS Location Tracker</vt:lpstr>
      <vt:lpstr>Summary</vt:lpstr>
      <vt:lpstr>Tools Used</vt:lpstr>
      <vt:lpstr>Expected Output</vt:lpstr>
      <vt:lpstr>References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 Location Tracker</dc:title>
  <dc:creator>bpoornima10@outlook.com</dc:creator>
  <cp:lastModifiedBy>bpoornima10@outlook.com</cp:lastModifiedBy>
  <cp:revision>15</cp:revision>
  <dcterms:created xsi:type="dcterms:W3CDTF">2019-07-28T09:36:44Z</dcterms:created>
  <dcterms:modified xsi:type="dcterms:W3CDTF">2019-07-28T23:09:19Z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