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0"/>
  </p:notesMasterIdLst>
  <p:sldIdLst>
    <p:sldId id="256" r:id="rId2"/>
    <p:sldId id="296" r:id="rId3"/>
    <p:sldId id="297" r:id="rId4"/>
    <p:sldId id="299" r:id="rId5"/>
    <p:sldId id="300" r:id="rId6"/>
    <p:sldId id="301" r:id="rId7"/>
    <p:sldId id="302" r:id="rId8"/>
    <p:sldId id="303" r:id="rId9"/>
  </p:sldIdLst>
  <p:sldSz cx="9144000" cy="5143500" type="screen16x9"/>
  <p:notesSz cx="6858000" cy="9144000"/>
  <p:embeddedFontLst>
    <p:embeddedFont>
      <p:font typeface="Roboto" panose="020B0604020202020204" charset="0"/>
      <p:regular r:id="rId11"/>
      <p:bold r:id="rId12"/>
      <p:italic r:id="rId13"/>
      <p:boldItalic r:id="rId14"/>
    </p:embeddedFont>
    <p:embeddedFont>
      <p:font typeface="Albert Sans ExtraBold" pitchFamily="2" charset="0"/>
      <p:bold r:id="rId15"/>
      <p:boldItalic r:id="rId16"/>
    </p:embeddedFont>
    <p:embeddedFont>
      <p:font typeface="Anaheim" panose="020B0604020202020204" charset="0"/>
      <p:regular r:id="rId17"/>
    </p:embeddedFont>
    <p:embeddedFont>
      <p:font typeface="Russo One" panose="020B0604020202020204" charset="0"/>
      <p:regular r:id="rId18"/>
    </p:embeddedFont>
    <p:embeddedFont>
      <p:font typeface="Bebas Neue" panose="020B0604020202020204" charset="0"/>
      <p:regular r:id="rId19"/>
    </p:embeddedFont>
    <p:embeddedFont>
      <p:font typeface="Albert Sans" pitchFamily="2" charset="0"/>
      <p:regular r:id="rId20"/>
      <p:bold r:id="rId21"/>
      <p:italic r:id="rId22"/>
      <p:boldItalic r:id="rId23"/>
    </p:embeddedFont>
    <p:embeddedFont>
      <p:font typeface="Albert Sans Black"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9AA0A6"/>
          </p15:clr>
        </p15:guide>
        <p15:guide id="2" pos="288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56A"/>
    <a:srgbClr val="E0F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BD1E48-495A-4D1F-B6DD-38BB208B42CB}">
  <a:tblStyle styleId="{50BD1E48-495A-4D1F-B6DD-38BB208B42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3AD8C8-072E-4413-BD5C-BA4544A7C3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53" y="1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717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5400000">
            <a:off x="6304363" y="2302262"/>
            <a:ext cx="3337200" cy="2353200"/>
            <a:chOff x="5093575" y="539500"/>
            <a:chExt cx="3337200" cy="2353200"/>
          </a:xfrm>
        </p:grpSpPr>
        <p:sp>
          <p:nvSpPr>
            <p:cNvPr id="10" name="Google Shape;10;p2"/>
            <p:cNvSpPr/>
            <p:nvPr/>
          </p:nvSpPr>
          <p:spPr>
            <a:xfrm>
              <a:off x="5093575" y="544300"/>
              <a:ext cx="3337200" cy="1337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 name="Google Shape;11;p2"/>
            <p:cNvSpPr/>
            <p:nvPr/>
          </p:nvSpPr>
          <p:spPr>
            <a:xfrm rot="5400000">
              <a:off x="6782714" y="1244650"/>
              <a:ext cx="2353200" cy="94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2" name="Google Shape;12;p2"/>
          <p:cNvGrpSpPr/>
          <p:nvPr/>
        </p:nvGrpSpPr>
        <p:grpSpPr>
          <a:xfrm>
            <a:off x="8148942" y="2"/>
            <a:ext cx="995071" cy="1658405"/>
            <a:chOff x="8148941" y="0"/>
            <a:chExt cx="995070" cy="1658405"/>
          </a:xfrm>
        </p:grpSpPr>
        <p:sp>
          <p:nvSpPr>
            <p:cNvPr id="13" name="Google Shape;13;p2"/>
            <p:cNvSpPr/>
            <p:nvPr/>
          </p:nvSpPr>
          <p:spPr>
            <a:xfrm rot="5400000">
              <a:off x="8978111"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 name="Google Shape;14;p2"/>
            <p:cNvSpPr/>
            <p:nvPr/>
          </p:nvSpPr>
          <p:spPr>
            <a:xfrm rot="5400000">
              <a:off x="8978111"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5" name="Google Shape;15;p2"/>
            <p:cNvSpPr/>
            <p:nvPr/>
          </p:nvSpPr>
          <p:spPr>
            <a:xfrm rot="5400000">
              <a:off x="8978111" y="82916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6" name="Google Shape;16;p2"/>
            <p:cNvSpPr/>
            <p:nvPr/>
          </p:nvSpPr>
          <p:spPr>
            <a:xfrm rot="5400000">
              <a:off x="8978111" y="116083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7" name="Google Shape;17;p2"/>
            <p:cNvSpPr/>
            <p:nvPr/>
          </p:nvSpPr>
          <p:spPr>
            <a:xfrm rot="5400000">
              <a:off x="8978111"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8" name="Google Shape;18;p2"/>
            <p:cNvSpPr/>
            <p:nvPr/>
          </p:nvSpPr>
          <p:spPr>
            <a:xfrm rot="5400000">
              <a:off x="8812277"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9" name="Google Shape;19;p2"/>
            <p:cNvSpPr/>
            <p:nvPr/>
          </p:nvSpPr>
          <p:spPr>
            <a:xfrm rot="5400000">
              <a:off x="8812277"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0" name="Google Shape;20;p2"/>
            <p:cNvSpPr/>
            <p:nvPr/>
          </p:nvSpPr>
          <p:spPr>
            <a:xfrm rot="5400000">
              <a:off x="8812277" y="99500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1" name="Google Shape;21;p2"/>
            <p:cNvSpPr/>
            <p:nvPr/>
          </p:nvSpPr>
          <p:spPr>
            <a:xfrm rot="5400000">
              <a:off x="8646443" y="1658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2" name="Google Shape;22;p2"/>
            <p:cNvSpPr/>
            <p:nvPr/>
          </p:nvSpPr>
          <p:spPr>
            <a:xfrm rot="5400000">
              <a:off x="8646443"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3" name="Google Shape;23;p2"/>
            <p:cNvSpPr/>
            <p:nvPr/>
          </p:nvSpPr>
          <p:spPr>
            <a:xfrm rot="5400000">
              <a:off x="8646443"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4" name="Google Shape;24;p2"/>
            <p:cNvSpPr/>
            <p:nvPr/>
          </p:nvSpPr>
          <p:spPr>
            <a:xfrm rot="5400000">
              <a:off x="8480609"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5" name="Google Shape;25;p2"/>
            <p:cNvSpPr/>
            <p:nvPr/>
          </p:nvSpPr>
          <p:spPr>
            <a:xfrm rot="5400000">
              <a:off x="8480609"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6" name="Google Shape;26;p2"/>
            <p:cNvSpPr/>
            <p:nvPr/>
          </p:nvSpPr>
          <p:spPr>
            <a:xfrm rot="5400000">
              <a:off x="8480609"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7" name="Google Shape;27;p2"/>
            <p:cNvSpPr/>
            <p:nvPr/>
          </p:nvSpPr>
          <p:spPr>
            <a:xfrm rot="5400000">
              <a:off x="8314775" y="4975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8" name="Google Shape;28;p2"/>
            <p:cNvSpPr/>
            <p:nvPr/>
          </p:nvSpPr>
          <p:spPr>
            <a:xfrm rot="5400000">
              <a:off x="8314775" y="149250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29" name="Google Shape;29;p2"/>
            <p:cNvSpPr/>
            <p:nvPr/>
          </p:nvSpPr>
          <p:spPr>
            <a:xfrm rot="5400000">
              <a:off x="8148941" y="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0" name="Google Shape;30;p2"/>
            <p:cNvSpPr/>
            <p:nvPr/>
          </p:nvSpPr>
          <p:spPr>
            <a:xfrm rot="5400000">
              <a:off x="8148941" y="3316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1" name="Google Shape;31;p2"/>
            <p:cNvSpPr/>
            <p:nvPr/>
          </p:nvSpPr>
          <p:spPr>
            <a:xfrm rot="5400000">
              <a:off x="8148941" y="66333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2" name="Google Shape;32;p2"/>
            <p:cNvSpPr/>
            <p:nvPr/>
          </p:nvSpPr>
          <p:spPr>
            <a:xfrm rot="5400000">
              <a:off x="8148941" y="132667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33" name="Google Shape;33;p2"/>
          <p:cNvGrpSpPr/>
          <p:nvPr/>
        </p:nvGrpSpPr>
        <p:grpSpPr>
          <a:xfrm>
            <a:off x="-8" y="4272300"/>
            <a:ext cx="2321741" cy="663402"/>
            <a:chOff x="-9" y="4272300"/>
            <a:chExt cx="2321741" cy="663402"/>
          </a:xfrm>
        </p:grpSpPr>
        <p:sp>
          <p:nvSpPr>
            <p:cNvPr id="34" name="Google Shape;34;p2"/>
            <p:cNvSpPr/>
            <p:nvPr/>
          </p:nvSpPr>
          <p:spPr>
            <a:xfrm rot="5400000">
              <a:off x="2155832"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5" name="Google Shape;35;p2"/>
            <p:cNvSpPr/>
            <p:nvPr/>
          </p:nvSpPr>
          <p:spPr>
            <a:xfrm rot="5400000">
              <a:off x="2155832"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 name="Google Shape;36;p2"/>
            <p:cNvSpPr/>
            <p:nvPr/>
          </p:nvSpPr>
          <p:spPr>
            <a:xfrm rot="5400000">
              <a:off x="1989998"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 name="Google Shape;37;p2"/>
            <p:cNvSpPr/>
            <p:nvPr/>
          </p:nvSpPr>
          <p:spPr>
            <a:xfrm rot="5400000">
              <a:off x="1989998"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 name="Google Shape;38;p2"/>
            <p:cNvSpPr/>
            <p:nvPr/>
          </p:nvSpPr>
          <p:spPr>
            <a:xfrm rot="5400000">
              <a:off x="1824164"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 name="Google Shape;39;p2"/>
            <p:cNvSpPr/>
            <p:nvPr/>
          </p:nvSpPr>
          <p:spPr>
            <a:xfrm rot="5400000">
              <a:off x="1824164"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 name="Google Shape;40;p2"/>
            <p:cNvSpPr/>
            <p:nvPr/>
          </p:nvSpPr>
          <p:spPr>
            <a:xfrm rot="5400000">
              <a:off x="1658331"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 name="Google Shape;41;p2"/>
            <p:cNvSpPr/>
            <p:nvPr/>
          </p:nvSpPr>
          <p:spPr>
            <a:xfrm rot="5400000">
              <a:off x="1658331"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 name="Google Shape;42;p2"/>
            <p:cNvSpPr/>
            <p:nvPr/>
          </p:nvSpPr>
          <p:spPr>
            <a:xfrm rot="5400000">
              <a:off x="1492497"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 name="Google Shape;43;p2"/>
            <p:cNvSpPr/>
            <p:nvPr/>
          </p:nvSpPr>
          <p:spPr>
            <a:xfrm rot="5400000">
              <a:off x="1492497"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 name="Google Shape;44;p2"/>
            <p:cNvSpPr/>
            <p:nvPr/>
          </p:nvSpPr>
          <p:spPr>
            <a:xfrm rot="5400000">
              <a:off x="1326663"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 name="Google Shape;45;p2"/>
            <p:cNvSpPr/>
            <p:nvPr/>
          </p:nvSpPr>
          <p:spPr>
            <a:xfrm rot="5400000">
              <a:off x="1326663"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 name="Google Shape;46;p2"/>
            <p:cNvSpPr/>
            <p:nvPr/>
          </p:nvSpPr>
          <p:spPr>
            <a:xfrm rot="5400000">
              <a:off x="1160829"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 name="Google Shape;47;p2"/>
            <p:cNvSpPr/>
            <p:nvPr/>
          </p:nvSpPr>
          <p:spPr>
            <a:xfrm rot="5400000">
              <a:off x="1160829"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 name="Google Shape;48;p2"/>
            <p:cNvSpPr/>
            <p:nvPr/>
          </p:nvSpPr>
          <p:spPr>
            <a:xfrm rot="5400000">
              <a:off x="994995"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 name="Google Shape;49;p2"/>
            <p:cNvSpPr/>
            <p:nvPr/>
          </p:nvSpPr>
          <p:spPr>
            <a:xfrm rot="5400000">
              <a:off x="994995"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 name="Google Shape;50;p2"/>
            <p:cNvSpPr/>
            <p:nvPr/>
          </p:nvSpPr>
          <p:spPr>
            <a:xfrm rot="5400000">
              <a:off x="829161"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 name="Google Shape;51;p2"/>
            <p:cNvSpPr/>
            <p:nvPr/>
          </p:nvSpPr>
          <p:spPr>
            <a:xfrm rot="5400000">
              <a:off x="829161"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 name="Google Shape;52;p2"/>
            <p:cNvSpPr/>
            <p:nvPr/>
          </p:nvSpPr>
          <p:spPr>
            <a:xfrm rot="5400000">
              <a:off x="663327"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 name="Google Shape;53;p2"/>
            <p:cNvSpPr/>
            <p:nvPr/>
          </p:nvSpPr>
          <p:spPr>
            <a:xfrm rot="5400000">
              <a:off x="663327"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4" name="Google Shape;54;p2"/>
            <p:cNvSpPr/>
            <p:nvPr/>
          </p:nvSpPr>
          <p:spPr>
            <a:xfrm rot="5400000">
              <a:off x="497493"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5" name="Google Shape;55;p2"/>
            <p:cNvSpPr/>
            <p:nvPr/>
          </p:nvSpPr>
          <p:spPr>
            <a:xfrm rot="5400000">
              <a:off x="497493"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6" name="Google Shape;56;p2"/>
            <p:cNvSpPr/>
            <p:nvPr/>
          </p:nvSpPr>
          <p:spPr>
            <a:xfrm rot="5400000">
              <a:off x="33165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7" name="Google Shape;57;p2"/>
            <p:cNvSpPr/>
            <p:nvPr/>
          </p:nvSpPr>
          <p:spPr>
            <a:xfrm rot="5400000">
              <a:off x="33165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8" name="Google Shape;58;p2"/>
            <p:cNvSpPr/>
            <p:nvPr/>
          </p:nvSpPr>
          <p:spPr>
            <a:xfrm rot="5400000">
              <a:off x="165825" y="443813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9" name="Google Shape;59;p2"/>
            <p:cNvSpPr/>
            <p:nvPr/>
          </p:nvSpPr>
          <p:spPr>
            <a:xfrm rot="5400000">
              <a:off x="165825" y="476980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0" name="Google Shape;60;p2"/>
            <p:cNvSpPr/>
            <p:nvPr/>
          </p:nvSpPr>
          <p:spPr>
            <a:xfrm rot="5400000">
              <a:off x="-9" y="427230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1" name="Google Shape;61;p2"/>
            <p:cNvSpPr/>
            <p:nvPr/>
          </p:nvSpPr>
          <p:spPr>
            <a:xfrm rot="5400000">
              <a:off x="-9" y="460396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
        <p:nvSpPr>
          <p:cNvPr id="62" name="Google Shape;62;p2"/>
          <p:cNvSpPr/>
          <p:nvPr/>
        </p:nvSpPr>
        <p:spPr>
          <a:xfrm>
            <a:off x="1" y="0"/>
            <a:ext cx="19233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nvGrpSpPr>
          <p:cNvPr id="63" name="Google Shape;63;p2"/>
          <p:cNvGrpSpPr/>
          <p:nvPr/>
        </p:nvGrpSpPr>
        <p:grpSpPr>
          <a:xfrm>
            <a:off x="1923314" y="10"/>
            <a:ext cx="1824239" cy="1160903"/>
            <a:chOff x="1923311" y="8"/>
            <a:chExt cx="1824239" cy="1160903"/>
          </a:xfrm>
        </p:grpSpPr>
        <p:sp>
          <p:nvSpPr>
            <p:cNvPr id="64" name="Google Shape;64;p2"/>
            <p:cNvSpPr/>
            <p:nvPr/>
          </p:nvSpPr>
          <p:spPr>
            <a:xfrm rot="5400000">
              <a:off x="3581650"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5" name="Google Shape;65;p2"/>
            <p:cNvSpPr/>
            <p:nvPr/>
          </p:nvSpPr>
          <p:spPr>
            <a:xfrm rot="5400000">
              <a:off x="324998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6" name="Google Shape;66;p2"/>
            <p:cNvSpPr/>
            <p:nvPr/>
          </p:nvSpPr>
          <p:spPr>
            <a:xfrm rot="5400000">
              <a:off x="3249982"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7" name="Google Shape;67;p2"/>
            <p:cNvSpPr/>
            <p:nvPr/>
          </p:nvSpPr>
          <p:spPr>
            <a:xfrm rot="5400000">
              <a:off x="3249982"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8" name="Google Shape;68;p2"/>
            <p:cNvSpPr/>
            <p:nvPr/>
          </p:nvSpPr>
          <p:spPr>
            <a:xfrm rot="5400000">
              <a:off x="3084148"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 name="Google Shape;69;p2"/>
            <p:cNvSpPr/>
            <p:nvPr/>
          </p:nvSpPr>
          <p:spPr>
            <a:xfrm rot="5400000">
              <a:off x="2918314"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 name="Google Shape;70;p2"/>
            <p:cNvSpPr/>
            <p:nvPr/>
          </p:nvSpPr>
          <p:spPr>
            <a:xfrm rot="5400000">
              <a:off x="2752481"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 name="Google Shape;71;p2"/>
            <p:cNvSpPr/>
            <p:nvPr/>
          </p:nvSpPr>
          <p:spPr>
            <a:xfrm rot="5400000">
              <a:off x="2752481"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 name="Google Shape;72;p2"/>
            <p:cNvSpPr/>
            <p:nvPr/>
          </p:nvSpPr>
          <p:spPr>
            <a:xfrm rot="5400000">
              <a:off x="2586647"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 name="Google Shape;73;p2"/>
            <p:cNvSpPr/>
            <p:nvPr/>
          </p:nvSpPr>
          <p:spPr>
            <a:xfrm rot="5400000">
              <a:off x="2586647"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 name="Google Shape;74;p2"/>
            <p:cNvSpPr/>
            <p:nvPr/>
          </p:nvSpPr>
          <p:spPr>
            <a:xfrm rot="5400000">
              <a:off x="2586647"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 name="Google Shape;75;p2"/>
            <p:cNvSpPr/>
            <p:nvPr/>
          </p:nvSpPr>
          <p:spPr>
            <a:xfrm rot="5400000">
              <a:off x="2420813"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 name="Google Shape;76;p2"/>
            <p:cNvSpPr/>
            <p:nvPr/>
          </p:nvSpPr>
          <p:spPr>
            <a:xfrm rot="5400000">
              <a:off x="2420813"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7" name="Google Shape;77;p2"/>
            <p:cNvSpPr/>
            <p:nvPr/>
          </p:nvSpPr>
          <p:spPr>
            <a:xfrm rot="5400000">
              <a:off x="2420813"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8" name="Google Shape;78;p2"/>
            <p:cNvSpPr/>
            <p:nvPr/>
          </p:nvSpPr>
          <p:spPr>
            <a:xfrm rot="5400000">
              <a:off x="2254979"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9" name="Google Shape;79;p2"/>
            <p:cNvSpPr/>
            <p:nvPr/>
          </p:nvSpPr>
          <p:spPr>
            <a:xfrm rot="5400000">
              <a:off x="2254979"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0" name="Google Shape;80;p2"/>
            <p:cNvSpPr/>
            <p:nvPr/>
          </p:nvSpPr>
          <p:spPr>
            <a:xfrm rot="5400000">
              <a:off x="2254979"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1" name="Google Shape;81;p2"/>
            <p:cNvSpPr/>
            <p:nvPr/>
          </p:nvSpPr>
          <p:spPr>
            <a:xfrm rot="5400000">
              <a:off x="2089145"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2" name="Google Shape;82;p2"/>
            <p:cNvSpPr/>
            <p:nvPr/>
          </p:nvSpPr>
          <p:spPr>
            <a:xfrm rot="5400000">
              <a:off x="2089145" y="66334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3" name="Google Shape;83;p2"/>
            <p:cNvSpPr/>
            <p:nvPr/>
          </p:nvSpPr>
          <p:spPr>
            <a:xfrm rot="5400000">
              <a:off x="2089145" y="9950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4" name="Google Shape;84;p2"/>
            <p:cNvSpPr/>
            <p:nvPr/>
          </p:nvSpPr>
          <p:spPr>
            <a:xfrm rot="5400000">
              <a:off x="1923311"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5" name="Google Shape;85;p2"/>
            <p:cNvSpPr/>
            <p:nvPr/>
          </p:nvSpPr>
          <p:spPr>
            <a:xfrm rot="5400000">
              <a:off x="1923311" y="49751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86" name="Google Shape;86;p2"/>
            <p:cNvSpPr/>
            <p:nvPr/>
          </p:nvSpPr>
          <p:spPr>
            <a:xfrm rot="5400000">
              <a:off x="1923311" y="829177"/>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
        <p:nvSpPr>
          <p:cNvPr id="87" name="Google Shape;87;p2"/>
          <p:cNvSpPr txBox="1">
            <a:spLocks noGrp="1"/>
          </p:cNvSpPr>
          <p:nvPr>
            <p:ph type="ctrTitle"/>
          </p:nvPr>
        </p:nvSpPr>
        <p:spPr>
          <a:xfrm>
            <a:off x="713251" y="1153675"/>
            <a:ext cx="7717500" cy="19788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900">
                <a:solidFill>
                  <a:srgbClr val="1B2A44"/>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8" name="Google Shape;88;p2"/>
          <p:cNvSpPr txBox="1">
            <a:spLocks noGrp="1"/>
          </p:cNvSpPr>
          <p:nvPr>
            <p:ph type="subTitle" idx="1"/>
          </p:nvPr>
        </p:nvSpPr>
        <p:spPr>
          <a:xfrm>
            <a:off x="2117100" y="3286651"/>
            <a:ext cx="4909800" cy="515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grpSp>
        <p:nvGrpSpPr>
          <p:cNvPr id="90" name="Google Shape;90;p3"/>
          <p:cNvGrpSpPr/>
          <p:nvPr/>
        </p:nvGrpSpPr>
        <p:grpSpPr>
          <a:xfrm>
            <a:off x="5000" y="0"/>
            <a:ext cx="3742800" cy="4604100"/>
            <a:chOff x="5000" y="0"/>
            <a:chExt cx="3742800" cy="4604100"/>
          </a:xfrm>
        </p:grpSpPr>
        <p:sp>
          <p:nvSpPr>
            <p:cNvPr id="91" name="Google Shape;91;p3"/>
            <p:cNvSpPr/>
            <p:nvPr/>
          </p:nvSpPr>
          <p:spPr>
            <a:xfrm>
              <a:off x="5000" y="0"/>
              <a:ext cx="2656200" cy="212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2" name="Google Shape;92;p3"/>
            <p:cNvSpPr/>
            <p:nvPr/>
          </p:nvSpPr>
          <p:spPr>
            <a:xfrm>
              <a:off x="713225" y="0"/>
              <a:ext cx="21573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3" name="Google Shape;93;p3"/>
            <p:cNvSpPr/>
            <p:nvPr/>
          </p:nvSpPr>
          <p:spPr>
            <a:xfrm>
              <a:off x="1663400" y="2734550"/>
              <a:ext cx="2084400" cy="936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94" name="Google Shape;94;p3"/>
          <p:cNvGrpSpPr/>
          <p:nvPr/>
        </p:nvGrpSpPr>
        <p:grpSpPr>
          <a:xfrm rot="10800000">
            <a:off x="6201327" y="2641325"/>
            <a:ext cx="2942675" cy="2508300"/>
            <a:chOff x="1518100" y="0"/>
            <a:chExt cx="2942675" cy="2508300"/>
          </a:xfrm>
        </p:grpSpPr>
        <p:sp>
          <p:nvSpPr>
            <p:cNvPr id="95" name="Google Shape;95;p3"/>
            <p:cNvSpPr/>
            <p:nvPr/>
          </p:nvSpPr>
          <p:spPr>
            <a:xfrm>
              <a:off x="1518100" y="0"/>
              <a:ext cx="1118400" cy="2508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6" name="Google Shape;96;p3"/>
            <p:cNvSpPr/>
            <p:nvPr/>
          </p:nvSpPr>
          <p:spPr>
            <a:xfrm rot="5400000">
              <a:off x="4294875"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7" name="Google Shape;97;p3"/>
            <p:cNvSpPr/>
            <p:nvPr/>
          </p:nvSpPr>
          <p:spPr>
            <a:xfrm rot="5400000">
              <a:off x="3465706"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8" name="Google Shape;98;p3"/>
            <p:cNvSpPr/>
            <p:nvPr/>
          </p:nvSpPr>
          <p:spPr>
            <a:xfrm rot="5400000">
              <a:off x="3299872"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99" name="Google Shape;99;p3"/>
            <p:cNvSpPr/>
            <p:nvPr/>
          </p:nvSpPr>
          <p:spPr>
            <a:xfrm rot="5400000">
              <a:off x="3134038"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0" name="Google Shape;100;p3"/>
            <p:cNvSpPr/>
            <p:nvPr/>
          </p:nvSpPr>
          <p:spPr>
            <a:xfrm rot="5400000">
              <a:off x="3134038" y="33167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1" name="Google Shape;101;p3"/>
            <p:cNvSpPr/>
            <p:nvPr/>
          </p:nvSpPr>
          <p:spPr>
            <a:xfrm rot="5400000">
              <a:off x="2968204"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2" name="Google Shape;102;p3"/>
            <p:cNvSpPr/>
            <p:nvPr/>
          </p:nvSpPr>
          <p:spPr>
            <a:xfrm rot="5400000">
              <a:off x="2802370" y="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3" name="Google Shape;103;p3"/>
            <p:cNvSpPr/>
            <p:nvPr/>
          </p:nvSpPr>
          <p:spPr>
            <a:xfrm rot="5400000">
              <a:off x="2636536" y="16584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04" name="Google Shape;104;p3"/>
          <p:cNvGrpSpPr/>
          <p:nvPr/>
        </p:nvGrpSpPr>
        <p:grpSpPr>
          <a:xfrm>
            <a:off x="5993086" y="124890"/>
            <a:ext cx="3150911" cy="829235"/>
            <a:chOff x="5993084" y="124888"/>
            <a:chExt cx="3150911" cy="829235"/>
          </a:xfrm>
        </p:grpSpPr>
        <p:sp>
          <p:nvSpPr>
            <p:cNvPr id="105" name="Google Shape;105;p3"/>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6" name="Google Shape;106;p3"/>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7" name="Google Shape;107;p3"/>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8" name="Google Shape;108;p3"/>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09" name="Google Shape;109;p3"/>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0" name="Google Shape;110;p3"/>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1" name="Google Shape;111;p3"/>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2" name="Google Shape;112;p3"/>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3" name="Google Shape;113;p3"/>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4" name="Google Shape;114;p3"/>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5" name="Google Shape;115;p3"/>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6" name="Google Shape;116;p3"/>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 name="Google Shape;117;p3"/>
            <p:cNvSpPr/>
            <p:nvPr/>
          </p:nvSpPr>
          <p:spPr>
            <a:xfrm rot="5400000">
              <a:off x="8314759"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 name="Google Shape;118;p3"/>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 name="Google Shape;119;p3"/>
            <p:cNvSpPr/>
            <p:nvPr/>
          </p:nvSpPr>
          <p:spPr>
            <a:xfrm rot="5400000">
              <a:off x="8148925"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 name="Google Shape;120;p3"/>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 name="Google Shape;121;p3"/>
            <p:cNvSpPr/>
            <p:nvPr/>
          </p:nvSpPr>
          <p:spPr>
            <a:xfrm rot="5400000">
              <a:off x="7983091"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 name="Google Shape;122;p3"/>
            <p:cNvSpPr/>
            <p:nvPr/>
          </p:nvSpPr>
          <p:spPr>
            <a:xfrm rot="5400000">
              <a:off x="7983091"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 name="Google Shape;123;p3"/>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 name="Google Shape;124;p3"/>
            <p:cNvSpPr/>
            <p:nvPr/>
          </p:nvSpPr>
          <p:spPr>
            <a:xfrm rot="5400000">
              <a:off x="7817257"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 name="Google Shape;125;p3"/>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 name="Google Shape;126;p3"/>
            <p:cNvSpPr/>
            <p:nvPr/>
          </p:nvSpPr>
          <p:spPr>
            <a:xfrm rot="5400000">
              <a:off x="7651423"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 name="Google Shape;127;p3"/>
            <p:cNvSpPr/>
            <p:nvPr/>
          </p:nvSpPr>
          <p:spPr>
            <a:xfrm rot="5400000">
              <a:off x="7651423"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 name="Google Shape;128;p3"/>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9" name="Google Shape;129;p3"/>
            <p:cNvSpPr/>
            <p:nvPr/>
          </p:nvSpPr>
          <p:spPr>
            <a:xfrm rot="5400000">
              <a:off x="7485589"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0" name="Google Shape;130;p3"/>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1" name="Google Shape;131;p3"/>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2" name="Google Shape;132;p3"/>
            <p:cNvSpPr/>
            <p:nvPr/>
          </p:nvSpPr>
          <p:spPr>
            <a:xfrm rot="5400000">
              <a:off x="7319756"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3" name="Google Shape;133;p3"/>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4" name="Google Shape;134;p3"/>
            <p:cNvSpPr/>
            <p:nvPr/>
          </p:nvSpPr>
          <p:spPr>
            <a:xfrm rot="5400000">
              <a:off x="7153922"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5" name="Google Shape;135;p3"/>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6" name="Google Shape;136;p3"/>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7" name="Google Shape;137;p3"/>
            <p:cNvSpPr/>
            <p:nvPr/>
          </p:nvSpPr>
          <p:spPr>
            <a:xfrm rot="5400000">
              <a:off x="6988088"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8" name="Google Shape;138;p3"/>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39" name="Google Shape;139;p3"/>
            <p:cNvSpPr/>
            <p:nvPr/>
          </p:nvSpPr>
          <p:spPr>
            <a:xfrm rot="5400000">
              <a:off x="6822254"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0" name="Google Shape;140;p3"/>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1" name="Google Shape;141;p3"/>
            <p:cNvSpPr/>
            <p:nvPr/>
          </p:nvSpPr>
          <p:spPr>
            <a:xfrm rot="5400000">
              <a:off x="6656420"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2" name="Google Shape;142;p3"/>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3" name="Google Shape;143;p3"/>
            <p:cNvSpPr/>
            <p:nvPr/>
          </p:nvSpPr>
          <p:spPr>
            <a:xfrm rot="5400000">
              <a:off x="6490586"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4" name="Google Shape;144;p3"/>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5" name="Google Shape;145;p3"/>
            <p:cNvSpPr/>
            <p:nvPr/>
          </p:nvSpPr>
          <p:spPr>
            <a:xfrm rot="5400000">
              <a:off x="6324752"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6" name="Google Shape;146;p3"/>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47" name="Google Shape;147;p3"/>
            <p:cNvSpPr/>
            <p:nvPr/>
          </p:nvSpPr>
          <p:spPr>
            <a:xfrm rot="5400000">
              <a:off x="5993084"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
        <p:nvSpPr>
          <p:cNvPr id="148" name="Google Shape;148;p3"/>
          <p:cNvSpPr txBox="1">
            <a:spLocks noGrp="1"/>
          </p:cNvSpPr>
          <p:nvPr>
            <p:ph type="subTitle" idx="1"/>
          </p:nvPr>
        </p:nvSpPr>
        <p:spPr>
          <a:xfrm>
            <a:off x="3950575" y="3845625"/>
            <a:ext cx="4480200" cy="4281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9" name="Google Shape;149;p3"/>
          <p:cNvSpPr>
            <a:spLocks noGrp="1"/>
          </p:cNvSpPr>
          <p:nvPr>
            <p:ph type="pic" idx="2"/>
          </p:nvPr>
        </p:nvSpPr>
        <p:spPr>
          <a:xfrm>
            <a:off x="805477" y="686475"/>
            <a:ext cx="2554500" cy="3725400"/>
          </a:xfrm>
          <a:prstGeom prst="rect">
            <a:avLst/>
          </a:prstGeom>
          <a:noFill/>
          <a:ln>
            <a:noFill/>
          </a:ln>
        </p:spPr>
      </p:sp>
      <p:sp>
        <p:nvSpPr>
          <p:cNvPr id="150" name="Google Shape;150;p3"/>
          <p:cNvSpPr txBox="1">
            <a:spLocks noGrp="1"/>
          </p:cNvSpPr>
          <p:nvPr>
            <p:ph type="title"/>
          </p:nvPr>
        </p:nvSpPr>
        <p:spPr>
          <a:xfrm>
            <a:off x="3950575" y="1711575"/>
            <a:ext cx="4480200" cy="2104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7199"/>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1" name="Google Shape;151;p3"/>
          <p:cNvSpPr txBox="1">
            <a:spLocks noGrp="1"/>
          </p:cNvSpPr>
          <p:nvPr>
            <p:ph type="title" idx="3" hasCustomPrompt="1"/>
          </p:nvPr>
        </p:nvSpPr>
        <p:spPr>
          <a:xfrm>
            <a:off x="3950575" y="869775"/>
            <a:ext cx="1244400" cy="8418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199"/>
            </a:lvl1pPr>
            <a:lvl2pPr lvl="1" algn="ctr" rtl="0">
              <a:spcBef>
                <a:spcPts val="0"/>
              </a:spcBef>
              <a:spcAft>
                <a:spcPts val="0"/>
              </a:spcAft>
              <a:buClr>
                <a:schemeClr val="lt1"/>
              </a:buClr>
              <a:buSzPts val="6000"/>
              <a:buNone/>
              <a:defRPr sz="5999">
                <a:solidFill>
                  <a:schemeClr val="lt1"/>
                </a:solidFill>
              </a:defRPr>
            </a:lvl2pPr>
            <a:lvl3pPr lvl="2" algn="ctr" rtl="0">
              <a:spcBef>
                <a:spcPts val="0"/>
              </a:spcBef>
              <a:spcAft>
                <a:spcPts val="0"/>
              </a:spcAft>
              <a:buClr>
                <a:schemeClr val="lt1"/>
              </a:buClr>
              <a:buSzPts val="6000"/>
              <a:buNone/>
              <a:defRPr sz="5999">
                <a:solidFill>
                  <a:schemeClr val="lt1"/>
                </a:solidFill>
              </a:defRPr>
            </a:lvl3pPr>
            <a:lvl4pPr lvl="3" algn="ctr" rtl="0">
              <a:spcBef>
                <a:spcPts val="0"/>
              </a:spcBef>
              <a:spcAft>
                <a:spcPts val="0"/>
              </a:spcAft>
              <a:buClr>
                <a:schemeClr val="lt1"/>
              </a:buClr>
              <a:buSzPts val="6000"/>
              <a:buNone/>
              <a:defRPr sz="5999">
                <a:solidFill>
                  <a:schemeClr val="lt1"/>
                </a:solidFill>
              </a:defRPr>
            </a:lvl4pPr>
            <a:lvl5pPr lvl="4" algn="ctr" rtl="0">
              <a:spcBef>
                <a:spcPts val="0"/>
              </a:spcBef>
              <a:spcAft>
                <a:spcPts val="0"/>
              </a:spcAft>
              <a:buClr>
                <a:schemeClr val="lt1"/>
              </a:buClr>
              <a:buSzPts val="6000"/>
              <a:buNone/>
              <a:defRPr sz="5999">
                <a:solidFill>
                  <a:schemeClr val="lt1"/>
                </a:solidFill>
              </a:defRPr>
            </a:lvl5pPr>
            <a:lvl6pPr lvl="5" algn="ctr" rtl="0">
              <a:spcBef>
                <a:spcPts val="0"/>
              </a:spcBef>
              <a:spcAft>
                <a:spcPts val="0"/>
              </a:spcAft>
              <a:buClr>
                <a:schemeClr val="lt1"/>
              </a:buClr>
              <a:buSzPts val="6000"/>
              <a:buNone/>
              <a:defRPr sz="5999">
                <a:solidFill>
                  <a:schemeClr val="lt1"/>
                </a:solidFill>
              </a:defRPr>
            </a:lvl6pPr>
            <a:lvl7pPr lvl="6" algn="ctr" rtl="0">
              <a:spcBef>
                <a:spcPts val="0"/>
              </a:spcBef>
              <a:spcAft>
                <a:spcPts val="0"/>
              </a:spcAft>
              <a:buClr>
                <a:schemeClr val="lt1"/>
              </a:buClr>
              <a:buSzPts val="6000"/>
              <a:buNone/>
              <a:defRPr sz="5999">
                <a:solidFill>
                  <a:schemeClr val="lt1"/>
                </a:solidFill>
              </a:defRPr>
            </a:lvl7pPr>
            <a:lvl8pPr lvl="7" algn="ctr" rtl="0">
              <a:spcBef>
                <a:spcPts val="0"/>
              </a:spcBef>
              <a:spcAft>
                <a:spcPts val="0"/>
              </a:spcAft>
              <a:buClr>
                <a:schemeClr val="lt1"/>
              </a:buClr>
              <a:buSzPts val="6000"/>
              <a:buNone/>
              <a:defRPr sz="5999">
                <a:solidFill>
                  <a:schemeClr val="lt1"/>
                </a:solidFill>
              </a:defRPr>
            </a:lvl8pPr>
            <a:lvl9pPr lvl="8" algn="ctr" rtl="0">
              <a:spcBef>
                <a:spcPts val="0"/>
              </a:spcBef>
              <a:spcAft>
                <a:spcPts val="0"/>
              </a:spcAft>
              <a:buClr>
                <a:schemeClr val="lt1"/>
              </a:buClr>
              <a:buSzPts val="6000"/>
              <a:buNone/>
              <a:defRPr sz="5999">
                <a:solidFill>
                  <a:schemeClr val="lt1"/>
                </a:solidFill>
              </a:defRPr>
            </a:lvl9pPr>
          </a:lstStyle>
          <a:p>
            <a:r>
              <a:t>xx%</a:t>
            </a:r>
          </a:p>
        </p:txBody>
      </p:sp>
      <p:sp>
        <p:nvSpPr>
          <p:cNvPr id="152" name="Google Shape;152;p3"/>
          <p:cNvSpPr txBox="1"/>
          <p:nvPr/>
        </p:nvSpPr>
        <p:spPr>
          <a:xfrm>
            <a:off x="720000" y="3199500"/>
            <a:ext cx="47886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191919"/>
              </a:solidFill>
              <a:latin typeface="Anaheim"/>
              <a:ea typeface="Anaheim"/>
              <a:cs typeface="Anaheim"/>
              <a:sym typeface="Anaheim"/>
            </a:endParaRPr>
          </a:p>
        </p:txBody>
      </p:sp>
      <p:sp>
        <p:nvSpPr>
          <p:cNvPr id="153" name="Google Shape;153;p3"/>
          <p:cNvSpPr txBox="1"/>
          <p:nvPr/>
        </p:nvSpPr>
        <p:spPr>
          <a:xfrm>
            <a:off x="2659225" y="2886000"/>
            <a:ext cx="47886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rgbClr val="191919"/>
              </a:solidFill>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7"/>
        <p:cNvGrpSpPr/>
        <p:nvPr/>
      </p:nvGrpSpPr>
      <p:grpSpPr>
        <a:xfrm>
          <a:off x="0" y="0"/>
          <a:ext cx="0" cy="0"/>
          <a:chOff x="0" y="0"/>
          <a:chExt cx="0" cy="0"/>
        </a:xfrm>
      </p:grpSpPr>
      <p:sp>
        <p:nvSpPr>
          <p:cNvPr id="358" name="Google Shape;358;p8"/>
          <p:cNvSpPr txBox="1">
            <a:spLocks noGrp="1"/>
          </p:cNvSpPr>
          <p:nvPr>
            <p:ph type="title"/>
          </p:nvPr>
        </p:nvSpPr>
        <p:spPr>
          <a:xfrm>
            <a:off x="2317951"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999"/>
            </a:lvl1pPr>
            <a:lvl2pPr lvl="1">
              <a:spcBef>
                <a:spcPts val="0"/>
              </a:spcBef>
              <a:spcAft>
                <a:spcPts val="0"/>
              </a:spcAft>
              <a:buSzPts val="4800"/>
              <a:buNone/>
              <a:defRPr sz="4799"/>
            </a:lvl2pPr>
            <a:lvl3pPr lvl="2">
              <a:spcBef>
                <a:spcPts val="0"/>
              </a:spcBef>
              <a:spcAft>
                <a:spcPts val="0"/>
              </a:spcAft>
              <a:buSzPts val="4800"/>
              <a:buNone/>
              <a:defRPr sz="4799"/>
            </a:lvl3pPr>
            <a:lvl4pPr lvl="3">
              <a:spcBef>
                <a:spcPts val="0"/>
              </a:spcBef>
              <a:spcAft>
                <a:spcPts val="0"/>
              </a:spcAft>
              <a:buSzPts val="4800"/>
              <a:buNone/>
              <a:defRPr sz="4799"/>
            </a:lvl4pPr>
            <a:lvl5pPr lvl="4">
              <a:spcBef>
                <a:spcPts val="0"/>
              </a:spcBef>
              <a:spcAft>
                <a:spcPts val="0"/>
              </a:spcAft>
              <a:buSzPts val="4800"/>
              <a:buNone/>
              <a:defRPr sz="4799"/>
            </a:lvl5pPr>
            <a:lvl6pPr lvl="5">
              <a:spcBef>
                <a:spcPts val="0"/>
              </a:spcBef>
              <a:spcAft>
                <a:spcPts val="0"/>
              </a:spcAft>
              <a:buSzPts val="4800"/>
              <a:buNone/>
              <a:defRPr sz="4799"/>
            </a:lvl6pPr>
            <a:lvl7pPr lvl="6">
              <a:spcBef>
                <a:spcPts val="0"/>
              </a:spcBef>
              <a:spcAft>
                <a:spcPts val="0"/>
              </a:spcAft>
              <a:buSzPts val="4800"/>
              <a:buNone/>
              <a:defRPr sz="4799"/>
            </a:lvl7pPr>
            <a:lvl8pPr lvl="7">
              <a:spcBef>
                <a:spcPts val="0"/>
              </a:spcBef>
              <a:spcAft>
                <a:spcPts val="0"/>
              </a:spcAft>
              <a:buSzPts val="4800"/>
              <a:buNone/>
              <a:defRPr sz="4799"/>
            </a:lvl8pPr>
            <a:lvl9pPr lvl="8">
              <a:spcBef>
                <a:spcPts val="0"/>
              </a:spcBef>
              <a:spcAft>
                <a:spcPts val="0"/>
              </a:spcAft>
              <a:buSzPts val="4800"/>
              <a:buNone/>
              <a:defRPr sz="4799"/>
            </a:lvl9pPr>
          </a:lstStyle>
          <a:p>
            <a:endParaRPr/>
          </a:p>
        </p:txBody>
      </p:sp>
      <p:grpSp>
        <p:nvGrpSpPr>
          <p:cNvPr id="359" name="Google Shape;359;p8"/>
          <p:cNvGrpSpPr/>
          <p:nvPr/>
        </p:nvGrpSpPr>
        <p:grpSpPr>
          <a:xfrm rot="10800000">
            <a:off x="2" y="7"/>
            <a:ext cx="2985077" cy="1326737"/>
            <a:chOff x="6158916" y="3827472"/>
            <a:chExt cx="2985077" cy="1326737"/>
          </a:xfrm>
        </p:grpSpPr>
        <p:sp>
          <p:nvSpPr>
            <p:cNvPr id="360" name="Google Shape;360;p8"/>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1" name="Google Shape;361;p8"/>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2" name="Google Shape;362;p8"/>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3" name="Google Shape;363;p8"/>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4" name="Google Shape;364;p8"/>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5" name="Google Shape;365;p8"/>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6" name="Google Shape;366;p8"/>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7" name="Google Shape;367;p8"/>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8" name="Google Shape;368;p8"/>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69" name="Google Shape;369;p8"/>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0" name="Google Shape;370;p8"/>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1" name="Google Shape;371;p8"/>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2" name="Google Shape;372;p8"/>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3" name="Google Shape;373;p8"/>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4" name="Google Shape;374;p8"/>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5" name="Google Shape;375;p8"/>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6" name="Google Shape;376;p8"/>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7" name="Google Shape;377;p8"/>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8" name="Google Shape;378;p8"/>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79" name="Google Shape;379;p8"/>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0" name="Google Shape;380;p8"/>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1" name="Google Shape;381;p8"/>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2" name="Google Shape;382;p8"/>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3" name="Google Shape;383;p8"/>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4" name="Google Shape;384;p8"/>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5" name="Google Shape;385;p8"/>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6" name="Google Shape;386;p8"/>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7" name="Google Shape;387;p8"/>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8" name="Google Shape;388;p8"/>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89" name="Google Shape;389;p8"/>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390" name="Google Shape;390;p8"/>
          <p:cNvGrpSpPr/>
          <p:nvPr/>
        </p:nvGrpSpPr>
        <p:grpSpPr>
          <a:xfrm rot="10800000">
            <a:off x="8485597" y="646200"/>
            <a:ext cx="663403" cy="4497292"/>
            <a:chOff x="-9" y="0"/>
            <a:chExt cx="663402" cy="4497292"/>
          </a:xfrm>
        </p:grpSpPr>
        <p:sp>
          <p:nvSpPr>
            <p:cNvPr id="391" name="Google Shape;391;p8"/>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2" name="Google Shape;392;p8"/>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3" name="Google Shape;393;p8"/>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4" name="Google Shape;394;p8"/>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5" name="Google Shape;395;p8"/>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6" name="Google Shape;396;p8"/>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7" name="Google Shape;397;p8"/>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8" name="Google Shape;398;p8"/>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399" name="Google Shape;399;p8"/>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0" name="Google Shape;400;p8"/>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1" name="Google Shape;401;p8"/>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2" name="Google Shape;402;p8"/>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3" name="Google Shape;403;p8"/>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404" name="Google Shape;404;p8"/>
          <p:cNvGrpSpPr/>
          <p:nvPr/>
        </p:nvGrpSpPr>
        <p:grpSpPr>
          <a:xfrm>
            <a:off x="-9" y="3982607"/>
            <a:ext cx="1160904" cy="1160903"/>
            <a:chOff x="-9" y="3982780"/>
            <a:chExt cx="1160904" cy="1160903"/>
          </a:xfrm>
        </p:grpSpPr>
        <p:sp>
          <p:nvSpPr>
            <p:cNvPr id="405" name="Google Shape;405;p8"/>
            <p:cNvSpPr/>
            <p:nvPr/>
          </p:nvSpPr>
          <p:spPr>
            <a:xfrm rot="5400000">
              <a:off x="994995"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6" name="Google Shape;406;p8"/>
            <p:cNvSpPr/>
            <p:nvPr/>
          </p:nvSpPr>
          <p:spPr>
            <a:xfrm rot="5400000">
              <a:off x="829161"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7" name="Google Shape;407;p8"/>
            <p:cNvSpPr/>
            <p:nvPr/>
          </p:nvSpPr>
          <p:spPr>
            <a:xfrm rot="5400000">
              <a:off x="663327"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8" name="Google Shape;408;p8"/>
            <p:cNvSpPr/>
            <p:nvPr/>
          </p:nvSpPr>
          <p:spPr>
            <a:xfrm rot="5400000">
              <a:off x="497493"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09" name="Google Shape;409;p8"/>
            <p:cNvSpPr/>
            <p:nvPr/>
          </p:nvSpPr>
          <p:spPr>
            <a:xfrm rot="5400000">
              <a:off x="497493"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0" name="Google Shape;410;p8"/>
            <p:cNvSpPr/>
            <p:nvPr/>
          </p:nvSpPr>
          <p:spPr>
            <a:xfrm rot="5400000">
              <a:off x="33165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1" name="Google Shape;411;p8"/>
            <p:cNvSpPr/>
            <p:nvPr/>
          </p:nvSpPr>
          <p:spPr>
            <a:xfrm rot="5400000">
              <a:off x="33165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2" name="Google Shape;412;p8"/>
            <p:cNvSpPr/>
            <p:nvPr/>
          </p:nvSpPr>
          <p:spPr>
            <a:xfrm rot="5400000">
              <a:off x="33165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3" name="Google Shape;413;p8"/>
            <p:cNvSpPr/>
            <p:nvPr/>
          </p:nvSpPr>
          <p:spPr>
            <a:xfrm rot="5400000">
              <a:off x="33165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4" name="Google Shape;414;p8"/>
            <p:cNvSpPr/>
            <p:nvPr/>
          </p:nvSpPr>
          <p:spPr>
            <a:xfrm rot="5400000">
              <a:off x="165825" y="414861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5" name="Google Shape;415;p8"/>
            <p:cNvSpPr/>
            <p:nvPr/>
          </p:nvSpPr>
          <p:spPr>
            <a:xfrm rot="5400000">
              <a:off x="165825"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6" name="Google Shape;416;p8"/>
            <p:cNvSpPr/>
            <p:nvPr/>
          </p:nvSpPr>
          <p:spPr>
            <a:xfrm rot="5400000">
              <a:off x="165825"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7" name="Google Shape;417;p8"/>
            <p:cNvSpPr/>
            <p:nvPr/>
          </p:nvSpPr>
          <p:spPr>
            <a:xfrm rot="5400000">
              <a:off x="-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8" name="Google Shape;418;p8"/>
            <p:cNvSpPr/>
            <p:nvPr/>
          </p:nvSpPr>
          <p:spPr>
            <a:xfrm rot="5400000">
              <a:off x="-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19" name="Google Shape;419;p8"/>
            <p:cNvSpPr/>
            <p:nvPr/>
          </p:nvSpPr>
          <p:spPr>
            <a:xfrm rot="5400000">
              <a:off x="-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0" name="Google Shape;420;p8"/>
            <p:cNvSpPr/>
            <p:nvPr/>
          </p:nvSpPr>
          <p:spPr>
            <a:xfrm rot="5400000">
              <a:off x="-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1"/>
        <p:cNvGrpSpPr/>
        <p:nvPr/>
      </p:nvGrpSpPr>
      <p:grpSpPr>
        <a:xfrm>
          <a:off x="0" y="0"/>
          <a:ext cx="0" cy="0"/>
          <a:chOff x="0" y="0"/>
          <a:chExt cx="0" cy="0"/>
        </a:xfrm>
      </p:grpSpPr>
      <p:sp>
        <p:nvSpPr>
          <p:cNvPr id="422" name="Google Shape;422;p9"/>
          <p:cNvSpPr txBox="1">
            <a:spLocks noGrp="1"/>
          </p:cNvSpPr>
          <p:nvPr>
            <p:ph type="title"/>
          </p:nvPr>
        </p:nvSpPr>
        <p:spPr>
          <a:xfrm>
            <a:off x="2135551"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800"/>
              <a:buNone/>
              <a:defRPr sz="14999"/>
            </a:lvl1pPr>
            <a:lvl2pPr lvl="1" algn="ctr" rtl="0">
              <a:spcBef>
                <a:spcPts val="0"/>
              </a:spcBef>
              <a:spcAft>
                <a:spcPts val="0"/>
              </a:spcAft>
              <a:buSzPts val="3800"/>
              <a:buNone/>
              <a:defRPr/>
            </a:lvl2pPr>
            <a:lvl3pPr lvl="2" algn="ctr" rtl="0">
              <a:spcBef>
                <a:spcPts val="0"/>
              </a:spcBef>
              <a:spcAft>
                <a:spcPts val="0"/>
              </a:spcAft>
              <a:buSzPts val="3800"/>
              <a:buNone/>
              <a:defRPr/>
            </a:lvl3pPr>
            <a:lvl4pPr lvl="3" algn="ctr" rtl="0">
              <a:spcBef>
                <a:spcPts val="0"/>
              </a:spcBef>
              <a:spcAft>
                <a:spcPts val="0"/>
              </a:spcAft>
              <a:buSzPts val="3800"/>
              <a:buNone/>
              <a:defRPr/>
            </a:lvl4pPr>
            <a:lvl5pPr lvl="4" algn="ctr" rtl="0">
              <a:spcBef>
                <a:spcPts val="0"/>
              </a:spcBef>
              <a:spcAft>
                <a:spcPts val="0"/>
              </a:spcAft>
              <a:buSzPts val="3800"/>
              <a:buNone/>
              <a:defRPr/>
            </a:lvl5pPr>
            <a:lvl6pPr lvl="5" algn="ctr" rtl="0">
              <a:spcBef>
                <a:spcPts val="0"/>
              </a:spcBef>
              <a:spcAft>
                <a:spcPts val="0"/>
              </a:spcAft>
              <a:buSzPts val="3800"/>
              <a:buNone/>
              <a:defRPr/>
            </a:lvl6pPr>
            <a:lvl7pPr lvl="6" algn="ctr" rtl="0">
              <a:spcBef>
                <a:spcPts val="0"/>
              </a:spcBef>
              <a:spcAft>
                <a:spcPts val="0"/>
              </a:spcAft>
              <a:buSzPts val="3800"/>
              <a:buNone/>
              <a:defRPr/>
            </a:lvl7pPr>
            <a:lvl8pPr lvl="7" algn="ctr" rtl="0">
              <a:spcBef>
                <a:spcPts val="0"/>
              </a:spcBef>
              <a:spcAft>
                <a:spcPts val="0"/>
              </a:spcAft>
              <a:buSzPts val="3800"/>
              <a:buNone/>
              <a:defRPr/>
            </a:lvl8pPr>
            <a:lvl9pPr lvl="8" algn="ctr" rtl="0">
              <a:spcBef>
                <a:spcPts val="0"/>
              </a:spcBef>
              <a:spcAft>
                <a:spcPts val="0"/>
              </a:spcAft>
              <a:buSzPts val="3800"/>
              <a:buNone/>
              <a:defRPr/>
            </a:lvl9pPr>
          </a:lstStyle>
          <a:p>
            <a:endParaRPr/>
          </a:p>
        </p:txBody>
      </p:sp>
      <p:sp>
        <p:nvSpPr>
          <p:cNvPr id="423" name="Google Shape;423;p9"/>
          <p:cNvSpPr txBox="1">
            <a:spLocks noGrp="1"/>
          </p:cNvSpPr>
          <p:nvPr>
            <p:ph type="subTitle" idx="1"/>
          </p:nvPr>
        </p:nvSpPr>
        <p:spPr>
          <a:xfrm>
            <a:off x="2135551"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24" name="Google Shape;424;p9"/>
          <p:cNvGrpSpPr/>
          <p:nvPr/>
        </p:nvGrpSpPr>
        <p:grpSpPr>
          <a:xfrm>
            <a:off x="5988107" y="5"/>
            <a:ext cx="3150909" cy="497568"/>
            <a:chOff x="5988105" y="5"/>
            <a:chExt cx="3150909" cy="497568"/>
          </a:xfrm>
        </p:grpSpPr>
        <p:sp>
          <p:nvSpPr>
            <p:cNvPr id="425" name="Google Shape;425;p9"/>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6" name="Google Shape;426;p9"/>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7" name="Google Shape;427;p9"/>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8" name="Google Shape;428;p9"/>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29" name="Google Shape;429;p9"/>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0" name="Google Shape;430;p9"/>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1" name="Google Shape;431;p9"/>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2" name="Google Shape;432;p9"/>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3" name="Google Shape;433;p9"/>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4" name="Google Shape;434;p9"/>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5" name="Google Shape;435;p9"/>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6" name="Google Shape;436;p9"/>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7" name="Google Shape;437;p9"/>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8" name="Google Shape;438;p9"/>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39" name="Google Shape;439;p9"/>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0" name="Google Shape;440;p9"/>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1" name="Google Shape;441;p9"/>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2" name="Google Shape;442;p9"/>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3" name="Google Shape;443;p9"/>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4" name="Google Shape;444;p9"/>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5" name="Google Shape;445;p9"/>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6" name="Google Shape;446;p9"/>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7" name="Google Shape;447;p9"/>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8" name="Google Shape;448;p9"/>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49" name="Google Shape;449;p9"/>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0" name="Google Shape;450;p9"/>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1" name="Google Shape;451;p9"/>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2" name="Google Shape;452;p9"/>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3" name="Google Shape;453;p9"/>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454" name="Google Shape;454;p9"/>
          <p:cNvGrpSpPr/>
          <p:nvPr/>
        </p:nvGrpSpPr>
        <p:grpSpPr>
          <a:xfrm>
            <a:off x="-5127" y="4320401"/>
            <a:ext cx="829236" cy="829235"/>
            <a:chOff x="-9" y="4320399"/>
            <a:chExt cx="829236" cy="829235"/>
          </a:xfrm>
        </p:grpSpPr>
        <p:sp>
          <p:nvSpPr>
            <p:cNvPr id="455" name="Google Shape;455;p9"/>
            <p:cNvSpPr/>
            <p:nvPr/>
          </p:nvSpPr>
          <p:spPr>
            <a:xfrm rot="5400000">
              <a:off x="663327"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6" name="Google Shape;456;p9"/>
            <p:cNvSpPr/>
            <p:nvPr/>
          </p:nvSpPr>
          <p:spPr>
            <a:xfrm rot="5400000">
              <a:off x="497493"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7" name="Google Shape;457;p9"/>
            <p:cNvSpPr/>
            <p:nvPr/>
          </p:nvSpPr>
          <p:spPr>
            <a:xfrm rot="5400000">
              <a:off x="33165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8" name="Google Shape;458;p9"/>
            <p:cNvSpPr/>
            <p:nvPr/>
          </p:nvSpPr>
          <p:spPr>
            <a:xfrm rot="5400000">
              <a:off x="165825" y="481790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59" name="Google Shape;459;p9"/>
            <p:cNvSpPr/>
            <p:nvPr/>
          </p:nvSpPr>
          <p:spPr>
            <a:xfrm rot="5400000">
              <a:off x="-9" y="432039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0" name="Google Shape;460;p9"/>
            <p:cNvSpPr/>
            <p:nvPr/>
          </p:nvSpPr>
          <p:spPr>
            <a:xfrm rot="5400000">
              <a:off x="-9" y="465206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1" name="Google Shape;461;p9"/>
            <p:cNvSpPr/>
            <p:nvPr/>
          </p:nvSpPr>
          <p:spPr>
            <a:xfrm rot="5400000">
              <a:off x="-9" y="498373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462" name="Google Shape;462;p9"/>
          <p:cNvGrpSpPr/>
          <p:nvPr/>
        </p:nvGrpSpPr>
        <p:grpSpPr>
          <a:xfrm>
            <a:off x="6226695" y="4652049"/>
            <a:ext cx="995071" cy="497568"/>
            <a:chOff x="6226695" y="4652049"/>
            <a:chExt cx="995070" cy="497568"/>
          </a:xfrm>
        </p:grpSpPr>
        <p:sp>
          <p:nvSpPr>
            <p:cNvPr id="463" name="Google Shape;463;p9"/>
            <p:cNvSpPr/>
            <p:nvPr/>
          </p:nvSpPr>
          <p:spPr>
            <a:xfrm rot="-5400000">
              <a:off x="6226695"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4" name="Google Shape;464;p9"/>
            <p:cNvSpPr/>
            <p:nvPr/>
          </p:nvSpPr>
          <p:spPr>
            <a:xfrm rot="-5400000">
              <a:off x="6392529"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5" name="Google Shape;465;p9"/>
            <p:cNvSpPr/>
            <p:nvPr/>
          </p:nvSpPr>
          <p:spPr>
            <a:xfrm rot="-5400000">
              <a:off x="6558363"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6" name="Google Shape;466;p9"/>
            <p:cNvSpPr/>
            <p:nvPr/>
          </p:nvSpPr>
          <p:spPr>
            <a:xfrm rot="-5400000">
              <a:off x="6558363" y="465204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7" name="Google Shape;467;p9"/>
            <p:cNvSpPr/>
            <p:nvPr/>
          </p:nvSpPr>
          <p:spPr>
            <a:xfrm rot="-5400000">
              <a:off x="6724196"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8" name="Google Shape;468;p9"/>
            <p:cNvSpPr/>
            <p:nvPr/>
          </p:nvSpPr>
          <p:spPr>
            <a:xfrm rot="-5400000">
              <a:off x="6890030" y="498371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69" name="Google Shape;469;p9"/>
            <p:cNvSpPr/>
            <p:nvPr/>
          </p:nvSpPr>
          <p:spPr>
            <a:xfrm rot="-5400000">
              <a:off x="7055864" y="481788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
        <p:nvSpPr>
          <p:cNvPr id="470" name="Google Shape;470;p9"/>
          <p:cNvSpPr/>
          <p:nvPr/>
        </p:nvSpPr>
        <p:spPr>
          <a:xfrm>
            <a:off x="-125" y="0"/>
            <a:ext cx="713400" cy="351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1" name="Google Shape;471;p9"/>
          <p:cNvSpPr/>
          <p:nvPr/>
        </p:nvSpPr>
        <p:spPr>
          <a:xfrm>
            <a:off x="8430725" y="3969400"/>
            <a:ext cx="713400" cy="1180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2"/>
        <p:cNvGrpSpPr/>
        <p:nvPr/>
      </p:nvGrpSpPr>
      <p:grpSpPr>
        <a:xfrm>
          <a:off x="0" y="0"/>
          <a:ext cx="0" cy="0"/>
          <a:chOff x="0" y="0"/>
          <a:chExt cx="0" cy="0"/>
        </a:xfrm>
      </p:grpSpPr>
      <p:sp>
        <p:nvSpPr>
          <p:cNvPr id="473" name="Google Shape;473;p10"/>
          <p:cNvSpPr txBox="1">
            <a:spLocks noGrp="1"/>
          </p:cNvSpPr>
          <p:nvPr>
            <p:ph type="title"/>
          </p:nvPr>
        </p:nvSpPr>
        <p:spPr>
          <a:xfrm>
            <a:off x="720000" y="4014450"/>
            <a:ext cx="7704000" cy="5727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algn="ctr" rtl="0">
              <a:spcBef>
                <a:spcPts val="0"/>
              </a:spcBef>
              <a:spcAft>
                <a:spcPts val="0"/>
              </a:spcAft>
              <a:buSzPts val="3800"/>
              <a:buNone/>
              <a:defRPr/>
            </a:lvl2pPr>
            <a:lvl3pPr lvl="2" algn="ctr" rtl="0">
              <a:spcBef>
                <a:spcPts val="0"/>
              </a:spcBef>
              <a:spcAft>
                <a:spcPts val="0"/>
              </a:spcAft>
              <a:buSzPts val="3800"/>
              <a:buNone/>
              <a:defRPr/>
            </a:lvl3pPr>
            <a:lvl4pPr lvl="3" algn="ctr" rtl="0">
              <a:spcBef>
                <a:spcPts val="0"/>
              </a:spcBef>
              <a:spcAft>
                <a:spcPts val="0"/>
              </a:spcAft>
              <a:buSzPts val="3800"/>
              <a:buNone/>
              <a:defRPr/>
            </a:lvl4pPr>
            <a:lvl5pPr lvl="4" algn="ctr" rtl="0">
              <a:spcBef>
                <a:spcPts val="0"/>
              </a:spcBef>
              <a:spcAft>
                <a:spcPts val="0"/>
              </a:spcAft>
              <a:buSzPts val="3800"/>
              <a:buNone/>
              <a:defRPr/>
            </a:lvl5pPr>
            <a:lvl6pPr lvl="5" algn="ctr" rtl="0">
              <a:spcBef>
                <a:spcPts val="0"/>
              </a:spcBef>
              <a:spcAft>
                <a:spcPts val="0"/>
              </a:spcAft>
              <a:buSzPts val="3800"/>
              <a:buNone/>
              <a:defRPr/>
            </a:lvl6pPr>
            <a:lvl7pPr lvl="6" algn="ctr" rtl="0">
              <a:spcBef>
                <a:spcPts val="0"/>
              </a:spcBef>
              <a:spcAft>
                <a:spcPts val="0"/>
              </a:spcAft>
              <a:buSzPts val="3800"/>
              <a:buNone/>
              <a:defRPr/>
            </a:lvl7pPr>
            <a:lvl8pPr lvl="7" algn="ctr" rtl="0">
              <a:spcBef>
                <a:spcPts val="0"/>
              </a:spcBef>
              <a:spcAft>
                <a:spcPts val="0"/>
              </a:spcAft>
              <a:buSzPts val="3800"/>
              <a:buNone/>
              <a:defRPr/>
            </a:lvl8pPr>
            <a:lvl9pPr lvl="8" algn="ctr" rtl="0">
              <a:spcBef>
                <a:spcPts val="0"/>
              </a:spcBef>
              <a:spcAft>
                <a:spcPts val="0"/>
              </a:spcAft>
              <a:buSzPts val="3800"/>
              <a:buNone/>
              <a:defRPr/>
            </a:lvl9pPr>
          </a:lstStyle>
          <a:p>
            <a:endParaRPr/>
          </a:p>
        </p:txBody>
      </p:sp>
      <p:grpSp>
        <p:nvGrpSpPr>
          <p:cNvPr id="474" name="Google Shape;474;p10"/>
          <p:cNvGrpSpPr/>
          <p:nvPr/>
        </p:nvGrpSpPr>
        <p:grpSpPr>
          <a:xfrm rot="10800000">
            <a:off x="2" y="7"/>
            <a:ext cx="2985077" cy="1326737"/>
            <a:chOff x="6158916" y="3827472"/>
            <a:chExt cx="2985077" cy="1326737"/>
          </a:xfrm>
        </p:grpSpPr>
        <p:sp>
          <p:nvSpPr>
            <p:cNvPr id="475" name="Google Shape;475;p10"/>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6" name="Google Shape;476;p10"/>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7" name="Google Shape;477;p10"/>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8" name="Google Shape;478;p10"/>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79" name="Google Shape;479;p10"/>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0" name="Google Shape;480;p10"/>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1" name="Google Shape;481;p10"/>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2" name="Google Shape;482;p10"/>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3" name="Google Shape;483;p10"/>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4" name="Google Shape;484;p10"/>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5" name="Google Shape;485;p10"/>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6" name="Google Shape;486;p10"/>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7" name="Google Shape;487;p10"/>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8" name="Google Shape;488;p10"/>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89" name="Google Shape;489;p10"/>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0" name="Google Shape;490;p10"/>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1" name="Google Shape;491;p10"/>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2" name="Google Shape;492;p10"/>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3" name="Google Shape;493;p10"/>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4" name="Google Shape;494;p10"/>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5" name="Google Shape;495;p10"/>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6" name="Google Shape;496;p10"/>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7" name="Google Shape;497;p10"/>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8" name="Google Shape;498;p10"/>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499" name="Google Shape;499;p10"/>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0" name="Google Shape;500;p10"/>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1" name="Google Shape;501;p10"/>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2" name="Google Shape;502;p10"/>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3" name="Google Shape;503;p10"/>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4" name="Google Shape;504;p10"/>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505" name="Google Shape;505;p10"/>
          <p:cNvGrpSpPr/>
          <p:nvPr/>
        </p:nvGrpSpPr>
        <p:grpSpPr>
          <a:xfrm rot="10800000">
            <a:off x="8485597" y="646200"/>
            <a:ext cx="663403" cy="4497292"/>
            <a:chOff x="-9" y="0"/>
            <a:chExt cx="663402" cy="4497292"/>
          </a:xfrm>
        </p:grpSpPr>
        <p:sp>
          <p:nvSpPr>
            <p:cNvPr id="506" name="Google Shape;506;p10"/>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7" name="Google Shape;507;p10"/>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8" name="Google Shape;508;p10"/>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09" name="Google Shape;509;p10"/>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0" name="Google Shape;510;p10"/>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1" name="Google Shape;511;p10"/>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2" name="Google Shape;512;p10"/>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3" name="Google Shape;513;p10"/>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4" name="Google Shape;514;p10"/>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5" name="Google Shape;515;p10"/>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6" name="Google Shape;516;p10"/>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7" name="Google Shape;517;p10"/>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18" name="Google Shape;518;p10"/>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519" name="Google Shape;519;p10"/>
          <p:cNvGrpSpPr/>
          <p:nvPr/>
        </p:nvGrpSpPr>
        <p:grpSpPr>
          <a:xfrm>
            <a:off x="-9" y="3982607"/>
            <a:ext cx="1160904" cy="1160903"/>
            <a:chOff x="-9" y="3982780"/>
            <a:chExt cx="1160904" cy="1160903"/>
          </a:xfrm>
        </p:grpSpPr>
        <p:sp>
          <p:nvSpPr>
            <p:cNvPr id="520" name="Google Shape;520;p10"/>
            <p:cNvSpPr/>
            <p:nvPr/>
          </p:nvSpPr>
          <p:spPr>
            <a:xfrm rot="5400000">
              <a:off x="994995"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1" name="Google Shape;521;p10"/>
            <p:cNvSpPr/>
            <p:nvPr/>
          </p:nvSpPr>
          <p:spPr>
            <a:xfrm rot="5400000">
              <a:off x="829161"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2" name="Google Shape;522;p10"/>
            <p:cNvSpPr/>
            <p:nvPr/>
          </p:nvSpPr>
          <p:spPr>
            <a:xfrm rot="5400000">
              <a:off x="663327"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3" name="Google Shape;523;p10"/>
            <p:cNvSpPr/>
            <p:nvPr/>
          </p:nvSpPr>
          <p:spPr>
            <a:xfrm rot="5400000">
              <a:off x="497493"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4" name="Google Shape;524;p10"/>
            <p:cNvSpPr/>
            <p:nvPr/>
          </p:nvSpPr>
          <p:spPr>
            <a:xfrm rot="5400000">
              <a:off x="497493"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5" name="Google Shape;525;p10"/>
            <p:cNvSpPr/>
            <p:nvPr/>
          </p:nvSpPr>
          <p:spPr>
            <a:xfrm rot="5400000">
              <a:off x="33165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6" name="Google Shape;526;p10"/>
            <p:cNvSpPr/>
            <p:nvPr/>
          </p:nvSpPr>
          <p:spPr>
            <a:xfrm rot="5400000">
              <a:off x="33165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7" name="Google Shape;527;p10"/>
            <p:cNvSpPr/>
            <p:nvPr/>
          </p:nvSpPr>
          <p:spPr>
            <a:xfrm rot="5400000">
              <a:off x="33165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8" name="Google Shape;528;p10"/>
            <p:cNvSpPr/>
            <p:nvPr/>
          </p:nvSpPr>
          <p:spPr>
            <a:xfrm rot="5400000">
              <a:off x="33165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29" name="Google Shape;529;p10"/>
            <p:cNvSpPr/>
            <p:nvPr/>
          </p:nvSpPr>
          <p:spPr>
            <a:xfrm rot="5400000">
              <a:off x="165825" y="414861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0" name="Google Shape;530;p10"/>
            <p:cNvSpPr/>
            <p:nvPr/>
          </p:nvSpPr>
          <p:spPr>
            <a:xfrm rot="5400000">
              <a:off x="165825" y="448028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1" name="Google Shape;531;p10"/>
            <p:cNvSpPr/>
            <p:nvPr/>
          </p:nvSpPr>
          <p:spPr>
            <a:xfrm rot="5400000">
              <a:off x="165825" y="481195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2" name="Google Shape;532;p10"/>
            <p:cNvSpPr/>
            <p:nvPr/>
          </p:nvSpPr>
          <p:spPr>
            <a:xfrm rot="5400000">
              <a:off x="-9" y="398278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3" name="Google Shape;533;p10"/>
            <p:cNvSpPr/>
            <p:nvPr/>
          </p:nvSpPr>
          <p:spPr>
            <a:xfrm rot="5400000">
              <a:off x="-9" y="431444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4" name="Google Shape;534;p10"/>
            <p:cNvSpPr/>
            <p:nvPr/>
          </p:nvSpPr>
          <p:spPr>
            <a:xfrm rot="5400000">
              <a:off x="-9" y="464611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535" name="Google Shape;535;p10"/>
            <p:cNvSpPr/>
            <p:nvPr/>
          </p:nvSpPr>
          <p:spPr>
            <a:xfrm rot="5400000">
              <a:off x="-9" y="497778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165"/>
        <p:cNvGrpSpPr/>
        <p:nvPr/>
      </p:nvGrpSpPr>
      <p:grpSpPr>
        <a:xfrm>
          <a:off x="0" y="0"/>
          <a:ext cx="0" cy="0"/>
          <a:chOff x="0" y="0"/>
          <a:chExt cx="0" cy="0"/>
        </a:xfrm>
      </p:grpSpPr>
      <p:grpSp>
        <p:nvGrpSpPr>
          <p:cNvPr id="1166" name="Google Shape;1166;p20"/>
          <p:cNvGrpSpPr/>
          <p:nvPr/>
        </p:nvGrpSpPr>
        <p:grpSpPr>
          <a:xfrm flipH="1">
            <a:off x="11" y="-11"/>
            <a:ext cx="2985077" cy="829235"/>
            <a:chOff x="6158918" y="124888"/>
            <a:chExt cx="2985077" cy="829235"/>
          </a:xfrm>
        </p:grpSpPr>
        <p:sp>
          <p:nvSpPr>
            <p:cNvPr id="1167" name="Google Shape;1167;p20"/>
            <p:cNvSpPr/>
            <p:nvPr/>
          </p:nvSpPr>
          <p:spPr>
            <a:xfrm rot="5400000">
              <a:off x="8978095"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68" name="Google Shape;1168;p20"/>
            <p:cNvSpPr/>
            <p:nvPr/>
          </p:nvSpPr>
          <p:spPr>
            <a:xfrm rot="5400000">
              <a:off x="8978095"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69" name="Google Shape;1169;p20"/>
            <p:cNvSpPr/>
            <p:nvPr/>
          </p:nvSpPr>
          <p:spPr>
            <a:xfrm rot="5400000">
              <a:off x="8978095"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0" name="Google Shape;1170;p20"/>
            <p:cNvSpPr/>
            <p:nvPr/>
          </p:nvSpPr>
          <p:spPr>
            <a:xfrm rot="5400000">
              <a:off x="8812261"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1" name="Google Shape;1171;p20"/>
            <p:cNvSpPr/>
            <p:nvPr/>
          </p:nvSpPr>
          <p:spPr>
            <a:xfrm rot="5400000">
              <a:off x="8812261"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2" name="Google Shape;1172;p20"/>
            <p:cNvSpPr/>
            <p:nvPr/>
          </p:nvSpPr>
          <p:spPr>
            <a:xfrm rot="5400000">
              <a:off x="8646427"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3" name="Google Shape;1173;p20"/>
            <p:cNvSpPr/>
            <p:nvPr/>
          </p:nvSpPr>
          <p:spPr>
            <a:xfrm rot="5400000">
              <a:off x="8646427"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4" name="Google Shape;1174;p20"/>
            <p:cNvSpPr/>
            <p:nvPr/>
          </p:nvSpPr>
          <p:spPr>
            <a:xfrm rot="5400000">
              <a:off x="8646427" y="788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5" name="Google Shape;1175;p20"/>
            <p:cNvSpPr/>
            <p:nvPr/>
          </p:nvSpPr>
          <p:spPr>
            <a:xfrm rot="5400000">
              <a:off x="8480593"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6" name="Google Shape;1176;p20"/>
            <p:cNvSpPr/>
            <p:nvPr/>
          </p:nvSpPr>
          <p:spPr>
            <a:xfrm rot="5400000">
              <a:off x="8480593" y="622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7" name="Google Shape;1177;p20"/>
            <p:cNvSpPr/>
            <p:nvPr/>
          </p:nvSpPr>
          <p:spPr>
            <a:xfrm rot="5400000">
              <a:off x="8314759"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8" name="Google Shape;1178;p20"/>
            <p:cNvSpPr/>
            <p:nvPr/>
          </p:nvSpPr>
          <p:spPr>
            <a:xfrm rot="5400000">
              <a:off x="8314759"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79" name="Google Shape;1179;p20"/>
            <p:cNvSpPr/>
            <p:nvPr/>
          </p:nvSpPr>
          <p:spPr>
            <a:xfrm rot="5400000">
              <a:off x="8148925"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0" name="Google Shape;1180;p20"/>
            <p:cNvSpPr/>
            <p:nvPr/>
          </p:nvSpPr>
          <p:spPr>
            <a:xfrm rot="5400000">
              <a:off x="7983091"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1" name="Google Shape;1181;p20"/>
            <p:cNvSpPr/>
            <p:nvPr/>
          </p:nvSpPr>
          <p:spPr>
            <a:xfrm rot="5400000">
              <a:off x="7817257"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2" name="Google Shape;1182;p20"/>
            <p:cNvSpPr/>
            <p:nvPr/>
          </p:nvSpPr>
          <p:spPr>
            <a:xfrm rot="5400000">
              <a:off x="7651423"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3" name="Google Shape;1183;p20"/>
            <p:cNvSpPr/>
            <p:nvPr/>
          </p:nvSpPr>
          <p:spPr>
            <a:xfrm rot="5400000">
              <a:off x="7485589"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4" name="Google Shape;1184;p20"/>
            <p:cNvSpPr/>
            <p:nvPr/>
          </p:nvSpPr>
          <p:spPr>
            <a:xfrm rot="5400000">
              <a:off x="7319756"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5" name="Google Shape;1185;p20"/>
            <p:cNvSpPr/>
            <p:nvPr/>
          </p:nvSpPr>
          <p:spPr>
            <a:xfrm rot="5400000">
              <a:off x="7319756"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6" name="Google Shape;1186;p20"/>
            <p:cNvSpPr/>
            <p:nvPr/>
          </p:nvSpPr>
          <p:spPr>
            <a:xfrm rot="5400000">
              <a:off x="7153922"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7" name="Google Shape;1187;p20"/>
            <p:cNvSpPr/>
            <p:nvPr/>
          </p:nvSpPr>
          <p:spPr>
            <a:xfrm rot="5400000">
              <a:off x="6988088"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8" name="Google Shape;1188;p20"/>
            <p:cNvSpPr/>
            <p:nvPr/>
          </p:nvSpPr>
          <p:spPr>
            <a:xfrm rot="5400000">
              <a:off x="6988088" y="45655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89" name="Google Shape;1189;p20"/>
            <p:cNvSpPr/>
            <p:nvPr/>
          </p:nvSpPr>
          <p:spPr>
            <a:xfrm rot="5400000">
              <a:off x="6822254"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0" name="Google Shape;1190;p20"/>
            <p:cNvSpPr/>
            <p:nvPr/>
          </p:nvSpPr>
          <p:spPr>
            <a:xfrm rot="5400000">
              <a:off x="6656420"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1" name="Google Shape;1191;p20"/>
            <p:cNvSpPr/>
            <p:nvPr/>
          </p:nvSpPr>
          <p:spPr>
            <a:xfrm rot="5400000">
              <a:off x="6490586"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2" name="Google Shape;1192;p20"/>
            <p:cNvSpPr/>
            <p:nvPr/>
          </p:nvSpPr>
          <p:spPr>
            <a:xfrm rot="5400000">
              <a:off x="6324752" y="12488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3" name="Google Shape;1193;p20"/>
            <p:cNvSpPr/>
            <p:nvPr/>
          </p:nvSpPr>
          <p:spPr>
            <a:xfrm rot="5400000">
              <a:off x="6158918" y="29072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194" name="Google Shape;1194;p20"/>
          <p:cNvGrpSpPr/>
          <p:nvPr/>
        </p:nvGrpSpPr>
        <p:grpSpPr>
          <a:xfrm rot="-5400000">
            <a:off x="1916960" y="2728982"/>
            <a:ext cx="497568" cy="4331464"/>
            <a:chOff x="165825" y="-6"/>
            <a:chExt cx="497568" cy="4331464"/>
          </a:xfrm>
        </p:grpSpPr>
        <p:sp>
          <p:nvSpPr>
            <p:cNvPr id="1195" name="Google Shape;1195;p20"/>
            <p:cNvSpPr/>
            <p:nvPr/>
          </p:nvSpPr>
          <p:spPr>
            <a:xfrm rot="-5400000">
              <a:off x="-1255354" y="1421244"/>
              <a:ext cx="3337200" cy="49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6" name="Google Shape;1196;p20"/>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7" name="Google Shape;1197;p20"/>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8" name="Google Shape;1198;p20"/>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199" name="Google Shape;1199;p20"/>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0" name="Google Shape;1200;p20"/>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1" name="Google Shape;1201;p20"/>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2" name="Google Shape;1202;p20"/>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3" name="Google Shape;1203;p20"/>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204" name="Google Shape;1204;p20"/>
          <p:cNvGrpSpPr/>
          <p:nvPr/>
        </p:nvGrpSpPr>
        <p:grpSpPr>
          <a:xfrm>
            <a:off x="7651420" y="-9"/>
            <a:ext cx="1492571" cy="1160903"/>
            <a:chOff x="7651418" y="-11"/>
            <a:chExt cx="1492571" cy="1160903"/>
          </a:xfrm>
        </p:grpSpPr>
        <p:sp>
          <p:nvSpPr>
            <p:cNvPr id="1205" name="Google Shape;1205;p20"/>
            <p:cNvSpPr/>
            <p:nvPr/>
          </p:nvSpPr>
          <p:spPr>
            <a:xfrm rot="-5400000">
              <a:off x="7651418"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6" name="Google Shape;1206;p20"/>
            <p:cNvSpPr/>
            <p:nvPr/>
          </p:nvSpPr>
          <p:spPr>
            <a:xfrm rot="-5400000">
              <a:off x="7817252"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7" name="Google Shape;1207;p20"/>
            <p:cNvSpPr/>
            <p:nvPr/>
          </p:nvSpPr>
          <p:spPr>
            <a:xfrm rot="-5400000">
              <a:off x="7983086"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8" name="Google Shape;1208;p20"/>
            <p:cNvSpPr/>
            <p:nvPr/>
          </p:nvSpPr>
          <p:spPr>
            <a:xfrm rot="-5400000">
              <a:off x="8148920"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09" name="Google Shape;1209;p20"/>
            <p:cNvSpPr/>
            <p:nvPr/>
          </p:nvSpPr>
          <p:spPr>
            <a:xfrm rot="-5400000">
              <a:off x="8314754"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0" name="Google Shape;1210;p20"/>
            <p:cNvSpPr/>
            <p:nvPr/>
          </p:nvSpPr>
          <p:spPr>
            <a:xfrm rot="-5400000">
              <a:off x="8480588"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1" name="Google Shape;1211;p20"/>
            <p:cNvSpPr/>
            <p:nvPr/>
          </p:nvSpPr>
          <p:spPr>
            <a:xfrm rot="-5400000">
              <a:off x="8480588" y="663324"/>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2" name="Google Shape;1212;p20"/>
            <p:cNvSpPr/>
            <p:nvPr/>
          </p:nvSpPr>
          <p:spPr>
            <a:xfrm rot="-5400000">
              <a:off x="8480588"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3" name="Google Shape;1213;p20"/>
            <p:cNvSpPr/>
            <p:nvPr/>
          </p:nvSpPr>
          <p:spPr>
            <a:xfrm rot="-5400000">
              <a:off x="8646421"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4" name="Google Shape;1214;p20"/>
            <p:cNvSpPr/>
            <p:nvPr/>
          </p:nvSpPr>
          <p:spPr>
            <a:xfrm rot="-5400000">
              <a:off x="8646421"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5" name="Google Shape;1215;p20"/>
            <p:cNvSpPr/>
            <p:nvPr/>
          </p:nvSpPr>
          <p:spPr>
            <a:xfrm rot="-5400000">
              <a:off x="8646421"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6" name="Google Shape;1216;p20"/>
            <p:cNvSpPr/>
            <p:nvPr/>
          </p:nvSpPr>
          <p:spPr>
            <a:xfrm rot="-5400000">
              <a:off x="8812255" y="99499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7" name="Google Shape;1217;p20"/>
            <p:cNvSpPr/>
            <p:nvPr/>
          </p:nvSpPr>
          <p:spPr>
            <a:xfrm rot="-5400000">
              <a:off x="8812255" y="331656"/>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8" name="Google Shape;1218;p20"/>
            <p:cNvSpPr/>
            <p:nvPr/>
          </p:nvSpPr>
          <p:spPr>
            <a:xfrm rot="-5400000">
              <a:off x="8812255" y="-11"/>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19" name="Google Shape;1219;p20"/>
            <p:cNvSpPr/>
            <p:nvPr/>
          </p:nvSpPr>
          <p:spPr>
            <a:xfrm rot="-5400000">
              <a:off x="8978089" y="82915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0" name="Google Shape;1220;p20"/>
            <p:cNvSpPr/>
            <p:nvPr/>
          </p:nvSpPr>
          <p:spPr>
            <a:xfrm rot="-5400000">
              <a:off x="8978089" y="497490"/>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1" name="Google Shape;1221;p20"/>
            <p:cNvSpPr/>
            <p:nvPr/>
          </p:nvSpPr>
          <p:spPr>
            <a:xfrm rot="-5400000">
              <a:off x="8978089" y="165823"/>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22"/>
        <p:cNvGrpSpPr/>
        <p:nvPr/>
      </p:nvGrpSpPr>
      <p:grpSpPr>
        <a:xfrm>
          <a:off x="0" y="0"/>
          <a:ext cx="0" cy="0"/>
          <a:chOff x="0" y="0"/>
          <a:chExt cx="0" cy="0"/>
        </a:xfrm>
      </p:grpSpPr>
      <p:grpSp>
        <p:nvGrpSpPr>
          <p:cNvPr id="1223" name="Google Shape;1223;p21"/>
          <p:cNvGrpSpPr/>
          <p:nvPr/>
        </p:nvGrpSpPr>
        <p:grpSpPr>
          <a:xfrm>
            <a:off x="6158918" y="3821894"/>
            <a:ext cx="2985077" cy="1326737"/>
            <a:chOff x="6158916" y="3827472"/>
            <a:chExt cx="2985077" cy="1326737"/>
          </a:xfrm>
        </p:grpSpPr>
        <p:sp>
          <p:nvSpPr>
            <p:cNvPr id="1224" name="Google Shape;1224;p21"/>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5" name="Google Shape;1225;p21"/>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6" name="Google Shape;1226;p21"/>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7" name="Google Shape;1227;p21"/>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8" name="Google Shape;1228;p21"/>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29" name="Google Shape;1229;p21"/>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0" name="Google Shape;1230;p21"/>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1" name="Google Shape;1231;p21"/>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2" name="Google Shape;1232;p21"/>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3" name="Google Shape;1233;p21"/>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4" name="Google Shape;1234;p21"/>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5" name="Google Shape;1235;p21"/>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6" name="Google Shape;1236;p21"/>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7" name="Google Shape;1237;p21"/>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8" name="Google Shape;1238;p21"/>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39" name="Google Shape;1239;p21"/>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0" name="Google Shape;1240;p21"/>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1" name="Google Shape;1241;p21"/>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2" name="Google Shape;1242;p21"/>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3" name="Google Shape;1243;p21"/>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4" name="Google Shape;1244;p21"/>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5" name="Google Shape;1245;p21"/>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6" name="Google Shape;1246;p21"/>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7" name="Google Shape;1247;p21"/>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8" name="Google Shape;1248;p21"/>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49" name="Google Shape;1249;p21"/>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0" name="Google Shape;1250;p21"/>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1" name="Google Shape;1251;p21"/>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2" name="Google Shape;1252;p21"/>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3" name="Google Shape;1253;p21"/>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254" name="Google Shape;1254;p21"/>
          <p:cNvGrpSpPr/>
          <p:nvPr/>
        </p:nvGrpSpPr>
        <p:grpSpPr>
          <a:xfrm>
            <a:off x="2" y="0"/>
            <a:ext cx="3300751" cy="2851200"/>
            <a:chOff x="174775" y="0"/>
            <a:chExt cx="3300750" cy="2851200"/>
          </a:xfrm>
        </p:grpSpPr>
        <p:sp>
          <p:nvSpPr>
            <p:cNvPr id="1255" name="Google Shape;1255;p21"/>
            <p:cNvSpPr/>
            <p:nvPr/>
          </p:nvSpPr>
          <p:spPr>
            <a:xfrm>
              <a:off x="174775" y="0"/>
              <a:ext cx="713100" cy="2851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6" name="Google Shape;1256;p21"/>
            <p:cNvSpPr/>
            <p:nvPr/>
          </p:nvSpPr>
          <p:spPr>
            <a:xfrm>
              <a:off x="569425" y="0"/>
              <a:ext cx="29061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1257" name="Google Shape;1257;p21"/>
          <p:cNvGrpSpPr/>
          <p:nvPr/>
        </p:nvGrpSpPr>
        <p:grpSpPr>
          <a:xfrm>
            <a:off x="5988107" y="5"/>
            <a:ext cx="3150909" cy="497568"/>
            <a:chOff x="5988105" y="5"/>
            <a:chExt cx="3150909" cy="497568"/>
          </a:xfrm>
        </p:grpSpPr>
        <p:sp>
          <p:nvSpPr>
            <p:cNvPr id="1258" name="Google Shape;1258;p21"/>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59" name="Google Shape;1259;p21"/>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0" name="Google Shape;1260;p21"/>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1" name="Google Shape;1261;p21"/>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2" name="Google Shape;1262;p21"/>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3" name="Google Shape;1263;p21"/>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4" name="Google Shape;1264;p21"/>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5" name="Google Shape;1265;p21"/>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6" name="Google Shape;1266;p21"/>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7" name="Google Shape;1267;p21"/>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8" name="Google Shape;1268;p21"/>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69" name="Google Shape;1269;p21"/>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0" name="Google Shape;1270;p21"/>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1" name="Google Shape;1271;p21"/>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2" name="Google Shape;1272;p21"/>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3" name="Google Shape;1273;p21"/>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4" name="Google Shape;1274;p21"/>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5" name="Google Shape;1275;p21"/>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6" name="Google Shape;1276;p21"/>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7" name="Google Shape;1277;p21"/>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8" name="Google Shape;1278;p21"/>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79" name="Google Shape;1279;p21"/>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0" name="Google Shape;1280;p21"/>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1" name="Google Shape;1281;p21"/>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2" name="Google Shape;1282;p21"/>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3" name="Google Shape;1283;p21"/>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4" name="Google Shape;1284;p21"/>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5" name="Google Shape;1285;p21"/>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1286" name="Google Shape;1286;p21"/>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80"/>
        <p:cNvGrpSpPr/>
        <p:nvPr/>
      </p:nvGrpSpPr>
      <p:grpSpPr>
        <a:xfrm>
          <a:off x="0" y="0"/>
          <a:ext cx="0" cy="0"/>
          <a:chOff x="0" y="0"/>
          <a:chExt cx="0" cy="0"/>
        </a:xfrm>
      </p:grpSpPr>
      <p:sp>
        <p:nvSpPr>
          <p:cNvPr id="681" name="Google Shape;68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682" name="Google Shape;682;p14"/>
          <p:cNvSpPr txBox="1">
            <a:spLocks noGrp="1"/>
          </p:cNvSpPr>
          <p:nvPr>
            <p:ph type="subTitle" idx="1"/>
          </p:nvPr>
        </p:nvSpPr>
        <p:spPr>
          <a:xfrm>
            <a:off x="720026"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3" name="Google Shape;683;p14"/>
          <p:cNvSpPr txBox="1">
            <a:spLocks noGrp="1"/>
          </p:cNvSpPr>
          <p:nvPr>
            <p:ph type="subTitle" idx="2"/>
          </p:nvPr>
        </p:nvSpPr>
        <p:spPr>
          <a:xfrm>
            <a:off x="3419221"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4" name="Google Shape;684;p14"/>
          <p:cNvSpPr txBox="1">
            <a:spLocks noGrp="1"/>
          </p:cNvSpPr>
          <p:nvPr>
            <p:ph type="subTitle" idx="3"/>
          </p:nvPr>
        </p:nvSpPr>
        <p:spPr>
          <a:xfrm>
            <a:off x="6118423" y="2326725"/>
            <a:ext cx="2305500" cy="126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5" name="Google Shape;685;p14"/>
          <p:cNvSpPr txBox="1">
            <a:spLocks noGrp="1"/>
          </p:cNvSpPr>
          <p:nvPr>
            <p:ph type="subTitle" idx="4"/>
          </p:nvPr>
        </p:nvSpPr>
        <p:spPr>
          <a:xfrm>
            <a:off x="720038"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6" name="Google Shape;686;p14"/>
          <p:cNvSpPr txBox="1">
            <a:spLocks noGrp="1"/>
          </p:cNvSpPr>
          <p:nvPr>
            <p:ph type="subTitle" idx="5"/>
          </p:nvPr>
        </p:nvSpPr>
        <p:spPr>
          <a:xfrm>
            <a:off x="3419233"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7" name="Google Shape;687;p14"/>
          <p:cNvSpPr txBox="1">
            <a:spLocks noGrp="1"/>
          </p:cNvSpPr>
          <p:nvPr>
            <p:ph type="subTitle" idx="6"/>
          </p:nvPr>
        </p:nvSpPr>
        <p:spPr>
          <a:xfrm>
            <a:off x="6118427" y="1920175"/>
            <a:ext cx="23055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88" name="Google Shape;688;p14"/>
          <p:cNvGrpSpPr/>
          <p:nvPr/>
        </p:nvGrpSpPr>
        <p:grpSpPr>
          <a:xfrm rot="10800000">
            <a:off x="2" y="7"/>
            <a:ext cx="2985077" cy="1326737"/>
            <a:chOff x="6158916" y="3827472"/>
            <a:chExt cx="2985077" cy="1326737"/>
          </a:xfrm>
        </p:grpSpPr>
        <p:sp>
          <p:nvSpPr>
            <p:cNvPr id="689" name="Google Shape;689;p14"/>
            <p:cNvSpPr/>
            <p:nvPr/>
          </p:nvSpPr>
          <p:spPr>
            <a:xfrm rot="-5400000" flipH="1">
              <a:off x="615891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0" name="Google Shape;690;p14"/>
            <p:cNvSpPr/>
            <p:nvPr/>
          </p:nvSpPr>
          <p:spPr>
            <a:xfrm rot="-5400000" flipH="1">
              <a:off x="6324750"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1" name="Google Shape;691;p14"/>
            <p:cNvSpPr/>
            <p:nvPr/>
          </p:nvSpPr>
          <p:spPr>
            <a:xfrm rot="-5400000" flipH="1">
              <a:off x="6490584"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2" name="Google Shape;692;p14"/>
            <p:cNvSpPr/>
            <p:nvPr/>
          </p:nvSpPr>
          <p:spPr>
            <a:xfrm rot="-5400000" flipH="1">
              <a:off x="6656418"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3" name="Google Shape;693;p14"/>
            <p:cNvSpPr/>
            <p:nvPr/>
          </p:nvSpPr>
          <p:spPr>
            <a:xfrm rot="-5400000" flipH="1">
              <a:off x="6822252"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4" name="Google Shape;694;p14"/>
            <p:cNvSpPr/>
            <p:nvPr/>
          </p:nvSpPr>
          <p:spPr>
            <a:xfrm rot="-5400000" flipH="1">
              <a:off x="6822252"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5" name="Google Shape;695;p14"/>
            <p:cNvSpPr/>
            <p:nvPr/>
          </p:nvSpPr>
          <p:spPr>
            <a:xfrm rot="-5400000" flipH="1">
              <a:off x="6988086"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6" name="Google Shape;696;p14"/>
            <p:cNvSpPr/>
            <p:nvPr/>
          </p:nvSpPr>
          <p:spPr>
            <a:xfrm rot="-5400000" flipH="1">
              <a:off x="6988086"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7" name="Google Shape;697;p14"/>
            <p:cNvSpPr/>
            <p:nvPr/>
          </p:nvSpPr>
          <p:spPr>
            <a:xfrm rot="-5400000" flipH="1">
              <a:off x="7153920"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8" name="Google Shape;698;p14"/>
            <p:cNvSpPr/>
            <p:nvPr/>
          </p:nvSpPr>
          <p:spPr>
            <a:xfrm rot="-5400000" flipH="1">
              <a:off x="7153920"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699" name="Google Shape;699;p14"/>
            <p:cNvSpPr/>
            <p:nvPr/>
          </p:nvSpPr>
          <p:spPr>
            <a:xfrm rot="-5400000" flipH="1">
              <a:off x="7319754"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0" name="Google Shape;700;p14"/>
            <p:cNvSpPr/>
            <p:nvPr/>
          </p:nvSpPr>
          <p:spPr>
            <a:xfrm rot="-5400000" flipH="1">
              <a:off x="7319754"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1" name="Google Shape;701;p14"/>
            <p:cNvSpPr/>
            <p:nvPr/>
          </p:nvSpPr>
          <p:spPr>
            <a:xfrm rot="-5400000" flipH="1">
              <a:off x="7485588"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2" name="Google Shape;702;p14"/>
            <p:cNvSpPr/>
            <p:nvPr/>
          </p:nvSpPr>
          <p:spPr>
            <a:xfrm rot="-5400000" flipH="1">
              <a:off x="7485588"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3" name="Google Shape;703;p14"/>
            <p:cNvSpPr/>
            <p:nvPr/>
          </p:nvSpPr>
          <p:spPr>
            <a:xfrm rot="-5400000" flipH="1">
              <a:off x="7651422"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4" name="Google Shape;704;p14"/>
            <p:cNvSpPr/>
            <p:nvPr/>
          </p:nvSpPr>
          <p:spPr>
            <a:xfrm rot="-5400000" flipH="1">
              <a:off x="7651422"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5" name="Google Shape;705;p14"/>
            <p:cNvSpPr/>
            <p:nvPr/>
          </p:nvSpPr>
          <p:spPr>
            <a:xfrm rot="-5400000" flipH="1">
              <a:off x="7817256"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6" name="Google Shape;706;p14"/>
            <p:cNvSpPr/>
            <p:nvPr/>
          </p:nvSpPr>
          <p:spPr>
            <a:xfrm rot="-5400000" flipH="1">
              <a:off x="7983089"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7" name="Google Shape;707;p14"/>
            <p:cNvSpPr/>
            <p:nvPr/>
          </p:nvSpPr>
          <p:spPr>
            <a:xfrm rot="-5400000" flipH="1">
              <a:off x="7983089"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8" name="Google Shape;708;p14"/>
            <p:cNvSpPr/>
            <p:nvPr/>
          </p:nvSpPr>
          <p:spPr>
            <a:xfrm rot="-5400000" flipH="1">
              <a:off x="8148923"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09" name="Google Shape;709;p14"/>
            <p:cNvSpPr/>
            <p:nvPr/>
          </p:nvSpPr>
          <p:spPr>
            <a:xfrm rot="-5400000" flipH="1">
              <a:off x="8148923"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0" name="Google Shape;710;p14"/>
            <p:cNvSpPr/>
            <p:nvPr/>
          </p:nvSpPr>
          <p:spPr>
            <a:xfrm rot="-5400000" flipH="1">
              <a:off x="8314757"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1" name="Google Shape;711;p14"/>
            <p:cNvSpPr/>
            <p:nvPr/>
          </p:nvSpPr>
          <p:spPr>
            <a:xfrm rot="-5400000" flipH="1">
              <a:off x="8314757"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2" name="Google Shape;712;p14"/>
            <p:cNvSpPr/>
            <p:nvPr/>
          </p:nvSpPr>
          <p:spPr>
            <a:xfrm rot="-5400000" flipH="1">
              <a:off x="8314757"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3" name="Google Shape;713;p14"/>
            <p:cNvSpPr/>
            <p:nvPr/>
          </p:nvSpPr>
          <p:spPr>
            <a:xfrm rot="-5400000" flipH="1">
              <a:off x="8314757"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4" name="Google Shape;714;p14"/>
            <p:cNvSpPr/>
            <p:nvPr/>
          </p:nvSpPr>
          <p:spPr>
            <a:xfrm rot="-5400000" flipH="1">
              <a:off x="8480591"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5" name="Google Shape;715;p14"/>
            <p:cNvSpPr/>
            <p:nvPr/>
          </p:nvSpPr>
          <p:spPr>
            <a:xfrm rot="-5400000" flipH="1">
              <a:off x="8480591"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6" name="Google Shape;716;p14"/>
            <p:cNvSpPr/>
            <p:nvPr/>
          </p:nvSpPr>
          <p:spPr>
            <a:xfrm rot="-5400000" flipH="1">
              <a:off x="8480591"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7" name="Google Shape;717;p14"/>
            <p:cNvSpPr/>
            <p:nvPr/>
          </p:nvSpPr>
          <p:spPr>
            <a:xfrm rot="-5400000" flipH="1">
              <a:off x="8480591"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8" name="Google Shape;718;p14"/>
            <p:cNvSpPr/>
            <p:nvPr/>
          </p:nvSpPr>
          <p:spPr>
            <a:xfrm rot="-5400000" flipH="1">
              <a:off x="8646425"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19" name="Google Shape;719;p14"/>
            <p:cNvSpPr/>
            <p:nvPr/>
          </p:nvSpPr>
          <p:spPr>
            <a:xfrm rot="-5400000" flipH="1">
              <a:off x="8646425"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0" name="Google Shape;720;p14"/>
            <p:cNvSpPr/>
            <p:nvPr/>
          </p:nvSpPr>
          <p:spPr>
            <a:xfrm rot="-5400000" flipH="1">
              <a:off x="8646425"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1" name="Google Shape;721;p14"/>
            <p:cNvSpPr/>
            <p:nvPr/>
          </p:nvSpPr>
          <p:spPr>
            <a:xfrm rot="-5400000" flipH="1">
              <a:off x="8646425"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2" name="Google Shape;722;p14"/>
            <p:cNvSpPr/>
            <p:nvPr/>
          </p:nvSpPr>
          <p:spPr>
            <a:xfrm rot="-5400000" flipH="1">
              <a:off x="8812259" y="382747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3" name="Google Shape;723;p14"/>
            <p:cNvSpPr/>
            <p:nvPr/>
          </p:nvSpPr>
          <p:spPr>
            <a:xfrm rot="-5400000" flipH="1">
              <a:off x="8812259" y="4159140"/>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4" name="Google Shape;724;p14"/>
            <p:cNvSpPr/>
            <p:nvPr/>
          </p:nvSpPr>
          <p:spPr>
            <a:xfrm rot="-5400000" flipH="1">
              <a:off x="8812259" y="4490808"/>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5" name="Google Shape;725;p14"/>
            <p:cNvSpPr/>
            <p:nvPr/>
          </p:nvSpPr>
          <p:spPr>
            <a:xfrm rot="-5400000" flipH="1">
              <a:off x="8812259" y="482247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6" name="Google Shape;726;p14"/>
            <p:cNvSpPr/>
            <p:nvPr/>
          </p:nvSpPr>
          <p:spPr>
            <a:xfrm rot="-5400000" flipH="1">
              <a:off x="8978093" y="3993306"/>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7" name="Google Shape;727;p14"/>
            <p:cNvSpPr/>
            <p:nvPr/>
          </p:nvSpPr>
          <p:spPr>
            <a:xfrm rot="-5400000" flipH="1">
              <a:off x="8978093" y="4324974"/>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8" name="Google Shape;728;p14"/>
            <p:cNvSpPr/>
            <p:nvPr/>
          </p:nvSpPr>
          <p:spPr>
            <a:xfrm rot="-5400000" flipH="1">
              <a:off x="8978093" y="465664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29" name="Google Shape;729;p14"/>
            <p:cNvSpPr/>
            <p:nvPr/>
          </p:nvSpPr>
          <p:spPr>
            <a:xfrm rot="-5400000" flipH="1">
              <a:off x="8978093" y="498830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730" name="Google Shape;730;p14"/>
          <p:cNvGrpSpPr/>
          <p:nvPr/>
        </p:nvGrpSpPr>
        <p:grpSpPr>
          <a:xfrm rot="10800000">
            <a:off x="8485597" y="646200"/>
            <a:ext cx="663403" cy="4497292"/>
            <a:chOff x="-9" y="0"/>
            <a:chExt cx="663402" cy="4497292"/>
          </a:xfrm>
        </p:grpSpPr>
        <p:sp>
          <p:nvSpPr>
            <p:cNvPr id="731" name="Google Shape;731;p14"/>
            <p:cNvSpPr/>
            <p:nvPr/>
          </p:nvSpPr>
          <p:spPr>
            <a:xfrm rot="-5400000">
              <a:off x="-1335903" y="1340700"/>
              <a:ext cx="3337200" cy="6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2" name="Google Shape;732;p14"/>
            <p:cNvSpPr/>
            <p:nvPr/>
          </p:nvSpPr>
          <p:spPr>
            <a:xfrm rot="5400000">
              <a:off x="497493"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3" name="Google Shape;733;p14"/>
            <p:cNvSpPr/>
            <p:nvPr/>
          </p:nvSpPr>
          <p:spPr>
            <a:xfrm rot="5400000">
              <a:off x="497493"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4" name="Google Shape;734;p14"/>
            <p:cNvSpPr/>
            <p:nvPr/>
          </p:nvSpPr>
          <p:spPr>
            <a:xfrm rot="5400000">
              <a:off x="33165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5" name="Google Shape;735;p14"/>
            <p:cNvSpPr/>
            <p:nvPr/>
          </p:nvSpPr>
          <p:spPr>
            <a:xfrm rot="5400000">
              <a:off x="33165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6" name="Google Shape;736;p14"/>
            <p:cNvSpPr/>
            <p:nvPr/>
          </p:nvSpPr>
          <p:spPr>
            <a:xfrm rot="5400000">
              <a:off x="33165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7" name="Google Shape;737;p14"/>
            <p:cNvSpPr/>
            <p:nvPr/>
          </p:nvSpPr>
          <p:spPr>
            <a:xfrm rot="5400000">
              <a:off x="165825" y="3502223"/>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8" name="Google Shape;738;p14"/>
            <p:cNvSpPr/>
            <p:nvPr/>
          </p:nvSpPr>
          <p:spPr>
            <a:xfrm rot="5400000">
              <a:off x="165825" y="3833891"/>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39" name="Google Shape;739;p14"/>
            <p:cNvSpPr/>
            <p:nvPr/>
          </p:nvSpPr>
          <p:spPr>
            <a:xfrm rot="5400000">
              <a:off x="165825" y="416555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0" name="Google Shape;740;p14"/>
            <p:cNvSpPr/>
            <p:nvPr/>
          </p:nvSpPr>
          <p:spPr>
            <a:xfrm rot="5400000">
              <a:off x="-9" y="3336389"/>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1" name="Google Shape;741;p14"/>
            <p:cNvSpPr/>
            <p:nvPr/>
          </p:nvSpPr>
          <p:spPr>
            <a:xfrm rot="5400000">
              <a:off x="-9" y="3668057"/>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2" name="Google Shape;742;p14"/>
            <p:cNvSpPr/>
            <p:nvPr/>
          </p:nvSpPr>
          <p:spPr>
            <a:xfrm rot="5400000">
              <a:off x="-9" y="3999725"/>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3" name="Google Shape;743;p14"/>
            <p:cNvSpPr/>
            <p:nvPr/>
          </p:nvSpPr>
          <p:spPr>
            <a:xfrm rot="5400000">
              <a:off x="-9" y="4331392"/>
              <a:ext cx="165900" cy="165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grpSp>
        <p:nvGrpSpPr>
          <p:cNvPr id="744" name="Google Shape;744;p14"/>
          <p:cNvGrpSpPr/>
          <p:nvPr/>
        </p:nvGrpSpPr>
        <p:grpSpPr>
          <a:xfrm>
            <a:off x="7" y="4355217"/>
            <a:ext cx="3150909" cy="497568"/>
            <a:chOff x="5988105" y="5"/>
            <a:chExt cx="3150909" cy="497568"/>
          </a:xfrm>
        </p:grpSpPr>
        <p:sp>
          <p:nvSpPr>
            <p:cNvPr id="745" name="Google Shape;745;p14"/>
            <p:cNvSpPr/>
            <p:nvPr/>
          </p:nvSpPr>
          <p:spPr>
            <a:xfrm rot="10800000">
              <a:off x="8973114"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6" name="Google Shape;746;p14"/>
            <p:cNvSpPr/>
            <p:nvPr/>
          </p:nvSpPr>
          <p:spPr>
            <a:xfrm rot="10800000">
              <a:off x="8641446"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7" name="Google Shape;747;p14"/>
            <p:cNvSpPr/>
            <p:nvPr/>
          </p:nvSpPr>
          <p:spPr>
            <a:xfrm rot="10800000">
              <a:off x="830977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8" name="Google Shape;748;p14"/>
            <p:cNvSpPr/>
            <p:nvPr/>
          </p:nvSpPr>
          <p:spPr>
            <a:xfrm rot="10800000">
              <a:off x="7978111"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49" name="Google Shape;749;p14"/>
            <p:cNvSpPr/>
            <p:nvPr/>
          </p:nvSpPr>
          <p:spPr>
            <a:xfrm rot="10800000">
              <a:off x="7646443"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0" name="Google Shape;750;p14"/>
            <p:cNvSpPr/>
            <p:nvPr/>
          </p:nvSpPr>
          <p:spPr>
            <a:xfrm rot="10800000">
              <a:off x="731477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1" name="Google Shape;751;p14"/>
            <p:cNvSpPr/>
            <p:nvPr/>
          </p:nvSpPr>
          <p:spPr>
            <a:xfrm rot="10800000">
              <a:off x="6983108"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2" name="Google Shape;752;p14"/>
            <p:cNvSpPr/>
            <p:nvPr/>
          </p:nvSpPr>
          <p:spPr>
            <a:xfrm rot="10800000">
              <a:off x="6651440"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3" name="Google Shape;753;p14"/>
            <p:cNvSpPr/>
            <p:nvPr/>
          </p:nvSpPr>
          <p:spPr>
            <a:xfrm rot="10800000">
              <a:off x="6319772"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4" name="Google Shape;754;p14"/>
            <p:cNvSpPr/>
            <p:nvPr/>
          </p:nvSpPr>
          <p:spPr>
            <a:xfrm rot="10800000">
              <a:off x="5988105" y="331672"/>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5" name="Google Shape;755;p14"/>
            <p:cNvSpPr/>
            <p:nvPr/>
          </p:nvSpPr>
          <p:spPr>
            <a:xfrm rot="10800000">
              <a:off x="8807280"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6" name="Google Shape;756;p14"/>
            <p:cNvSpPr/>
            <p:nvPr/>
          </p:nvSpPr>
          <p:spPr>
            <a:xfrm rot="10800000">
              <a:off x="8475612"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7" name="Google Shape;757;p14"/>
            <p:cNvSpPr/>
            <p:nvPr/>
          </p:nvSpPr>
          <p:spPr>
            <a:xfrm rot="10800000">
              <a:off x="8143944" y="165838"/>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8" name="Google Shape;758;p14"/>
            <p:cNvSpPr/>
            <p:nvPr/>
          </p:nvSpPr>
          <p:spPr>
            <a:xfrm rot="10800000">
              <a:off x="7812277"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59" name="Google Shape;759;p14"/>
            <p:cNvSpPr/>
            <p:nvPr/>
          </p:nvSpPr>
          <p:spPr>
            <a:xfrm rot="10800000">
              <a:off x="7480609"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0" name="Google Shape;760;p14"/>
            <p:cNvSpPr/>
            <p:nvPr/>
          </p:nvSpPr>
          <p:spPr>
            <a:xfrm rot="10800000">
              <a:off x="7148941"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1" name="Google Shape;761;p14"/>
            <p:cNvSpPr/>
            <p:nvPr/>
          </p:nvSpPr>
          <p:spPr>
            <a:xfrm rot="10800000">
              <a:off x="6817274"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2" name="Google Shape;762;p14"/>
            <p:cNvSpPr/>
            <p:nvPr/>
          </p:nvSpPr>
          <p:spPr>
            <a:xfrm rot="10800000">
              <a:off x="6485606"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3" name="Google Shape;763;p14"/>
            <p:cNvSpPr/>
            <p:nvPr/>
          </p:nvSpPr>
          <p:spPr>
            <a:xfrm rot="10800000">
              <a:off x="6153938" y="165839"/>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4" name="Google Shape;764;p14"/>
            <p:cNvSpPr/>
            <p:nvPr/>
          </p:nvSpPr>
          <p:spPr>
            <a:xfrm rot="10800000">
              <a:off x="8973114"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5" name="Google Shape;765;p14"/>
            <p:cNvSpPr/>
            <p:nvPr/>
          </p:nvSpPr>
          <p:spPr>
            <a:xfrm rot="10800000">
              <a:off x="8641446"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6" name="Google Shape;766;p14"/>
            <p:cNvSpPr/>
            <p:nvPr/>
          </p:nvSpPr>
          <p:spPr>
            <a:xfrm rot="10800000">
              <a:off x="830977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7" name="Google Shape;767;p14"/>
            <p:cNvSpPr/>
            <p:nvPr/>
          </p:nvSpPr>
          <p:spPr>
            <a:xfrm rot="10800000">
              <a:off x="7978111"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8" name="Google Shape;768;p14"/>
            <p:cNvSpPr/>
            <p:nvPr/>
          </p:nvSpPr>
          <p:spPr>
            <a:xfrm rot="10800000">
              <a:off x="7646443"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69" name="Google Shape;769;p14"/>
            <p:cNvSpPr/>
            <p:nvPr/>
          </p:nvSpPr>
          <p:spPr>
            <a:xfrm rot="10800000">
              <a:off x="731477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70" name="Google Shape;770;p14"/>
            <p:cNvSpPr/>
            <p:nvPr/>
          </p:nvSpPr>
          <p:spPr>
            <a:xfrm rot="10800000">
              <a:off x="6983108"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71" name="Google Shape;771;p14"/>
            <p:cNvSpPr/>
            <p:nvPr/>
          </p:nvSpPr>
          <p:spPr>
            <a:xfrm rot="10800000">
              <a:off x="6651440"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72" name="Google Shape;772;p14"/>
            <p:cNvSpPr/>
            <p:nvPr/>
          </p:nvSpPr>
          <p:spPr>
            <a:xfrm rot="10800000">
              <a:off x="6319772"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sp>
          <p:nvSpPr>
            <p:cNvPr id="773" name="Google Shape;773;p14"/>
            <p:cNvSpPr/>
            <p:nvPr/>
          </p:nvSpPr>
          <p:spPr>
            <a:xfrm rot="10800000">
              <a:off x="5988105" y="5"/>
              <a:ext cx="165900" cy="16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43"/>
            </a:p>
          </p:txBody>
        </p:sp>
      </p:grpSp>
    </p:spTree>
    <p:extLst>
      <p:ext uri="{BB962C8B-B14F-4D97-AF65-F5344CB8AC3E}">
        <p14:creationId xmlns:p14="http://schemas.microsoft.com/office/powerpoint/2010/main" val="392844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1pPr>
            <a:lvl2pPr lvl="1"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2pPr>
            <a:lvl3pPr lvl="2"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3pPr>
            <a:lvl4pPr lvl="3"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4pPr>
            <a:lvl5pPr lvl="4"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5pPr>
            <a:lvl6pPr lvl="5"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6pPr>
            <a:lvl7pPr lvl="6"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7pPr>
            <a:lvl8pPr lvl="7"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8pPr>
            <a:lvl9pPr lvl="8" rtl="0">
              <a:spcBef>
                <a:spcPts val="0"/>
              </a:spcBef>
              <a:spcAft>
                <a:spcPts val="0"/>
              </a:spcAft>
              <a:buClr>
                <a:schemeClr val="dk1"/>
              </a:buClr>
              <a:buSzPts val="3800"/>
              <a:buFont typeface="Russo One"/>
              <a:buNone/>
              <a:defRPr sz="38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713226"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66" r:id="rId7"/>
    <p:sldLayoutId id="2147483667" r:id="rId8"/>
    <p:sldLayoutId id="214748367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8" name="Google Shape;1298;p25"/>
          <p:cNvSpPr txBox="1">
            <a:spLocks noGrp="1"/>
          </p:cNvSpPr>
          <p:nvPr>
            <p:ph type="ctrTitle"/>
          </p:nvPr>
        </p:nvSpPr>
        <p:spPr>
          <a:xfrm>
            <a:off x="686256" y="2162844"/>
            <a:ext cx="7717500" cy="1431893"/>
          </a:xfrm>
          <a:prstGeom prst="rect">
            <a:avLst/>
          </a:prstGeom>
        </p:spPr>
        <p:txBody>
          <a:bodyPr spcFirstLastPara="1" wrap="square" lIns="91425" tIns="91425" rIns="91425" bIns="91425" anchor="b" anchorCtr="0">
            <a:noAutofit/>
          </a:bodyPr>
          <a:lstStyle/>
          <a:p>
            <a:r>
              <a:rPr lang="en" sz="4000" dirty="0">
                <a:latin typeface="Albert Sans ExtraBold" pitchFamily="2" charset="0"/>
              </a:rPr>
              <a:t>Preliminary Findings for PowerCo</a:t>
            </a:r>
            <a:endParaRPr sz="4000" dirty="0">
              <a:latin typeface="Albert Sans ExtraBold" pitchFamily="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610" y="415024"/>
            <a:ext cx="1394797" cy="139479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966699" y="797063"/>
            <a:ext cx="6554324" cy="1292662"/>
          </a:xfrm>
          <a:prstGeom prst="rect">
            <a:avLst/>
          </a:prstGeom>
        </p:spPr>
        <p:txBody>
          <a:bodyPr wrap="square">
            <a:spAutoFit/>
          </a:bodyPr>
          <a:lstStyle/>
          <a:p>
            <a:pPr algn="just"/>
            <a:r>
              <a:rPr lang="en-US" dirty="0">
                <a:latin typeface="Albert Sans Black" pitchFamily="2" charset="0"/>
              </a:rPr>
              <a:t>Background information</a:t>
            </a:r>
          </a:p>
          <a:p>
            <a:pPr algn="just"/>
            <a:endParaRPr lang="en-US" dirty="0">
              <a:latin typeface="Russo One" panose="020B0604020202020204" charset="0"/>
            </a:endParaRPr>
          </a:p>
          <a:p>
            <a:pPr algn="just"/>
            <a:r>
              <a:rPr lang="en-US" sz="1200" dirty="0">
                <a:latin typeface="Albert Sans" pitchFamily="2" charset="0"/>
              </a:rPr>
              <a:t>The BCG project team thinks that building a churn model to understand whether price sensitivity is the largest driver of churn has potential. The client has sent over some data and the AD wants you to perform some exploratory data analysis.</a:t>
            </a:r>
          </a:p>
          <a:p>
            <a:endParaRPr lang="en-US" dirty="0"/>
          </a:p>
        </p:txBody>
      </p:sp>
      <p:sp>
        <p:nvSpPr>
          <p:cNvPr id="7" name="Rectangle 6"/>
          <p:cNvSpPr/>
          <p:nvPr/>
        </p:nvSpPr>
        <p:spPr>
          <a:xfrm>
            <a:off x="966701" y="2453366"/>
            <a:ext cx="6935607" cy="1046440"/>
          </a:xfrm>
          <a:prstGeom prst="rect">
            <a:avLst/>
          </a:prstGeom>
        </p:spPr>
        <p:txBody>
          <a:bodyPr wrap="square">
            <a:spAutoFit/>
          </a:bodyPr>
          <a:lstStyle/>
          <a:p>
            <a:pPr algn="just"/>
            <a:r>
              <a:rPr lang="en-US" dirty="0">
                <a:latin typeface="Albert Sans Black" pitchFamily="2" charset="0"/>
              </a:rPr>
              <a:t>The data that was sent over includes:</a:t>
            </a:r>
          </a:p>
          <a:p>
            <a:pPr algn="just"/>
            <a:endParaRPr lang="en-US" sz="1200" dirty="0">
              <a:latin typeface="Albert Sans" pitchFamily="2" charset="0"/>
            </a:endParaRPr>
          </a:p>
          <a:p>
            <a:pPr algn="just"/>
            <a:r>
              <a:rPr lang="en-US" sz="1200" b="1" i="1" dirty="0">
                <a:latin typeface="Albert Sans" pitchFamily="2" charset="0"/>
              </a:rPr>
              <a:t>Historical </a:t>
            </a:r>
            <a:r>
              <a:rPr lang="en-US" sz="1200" b="1" i="1" dirty="0">
                <a:latin typeface="Albert Sans" pitchFamily="2" charset="0"/>
              </a:rPr>
              <a:t>customer data: </a:t>
            </a:r>
            <a:r>
              <a:rPr lang="en-US" sz="1200" dirty="0">
                <a:latin typeface="Albert Sans" pitchFamily="2" charset="0"/>
              </a:rPr>
              <a:t>Customer </a:t>
            </a:r>
            <a:r>
              <a:rPr lang="en-US" sz="1200" dirty="0">
                <a:latin typeface="Albert Sans" pitchFamily="2" charset="0"/>
              </a:rPr>
              <a:t>data such as usage, sign up date, forecasted usage </a:t>
            </a:r>
            <a:r>
              <a:rPr lang="en-US" sz="1200" dirty="0" err="1">
                <a:latin typeface="Albert Sans" pitchFamily="2" charset="0"/>
              </a:rPr>
              <a:t>etc</a:t>
            </a:r>
            <a:endParaRPr lang="en-US" sz="1200" dirty="0">
              <a:latin typeface="Albert Sans" pitchFamily="2" charset="0"/>
            </a:endParaRPr>
          </a:p>
          <a:p>
            <a:pPr algn="just"/>
            <a:r>
              <a:rPr lang="en-US" sz="1200" b="1" i="1" dirty="0">
                <a:latin typeface="Albert Sans" pitchFamily="2" charset="0"/>
              </a:rPr>
              <a:t>Historical </a:t>
            </a:r>
            <a:r>
              <a:rPr lang="en-US" sz="1200" b="1" i="1" dirty="0">
                <a:latin typeface="Albert Sans" pitchFamily="2" charset="0"/>
              </a:rPr>
              <a:t>pricing data: </a:t>
            </a:r>
            <a:r>
              <a:rPr lang="en-US" sz="1200" dirty="0">
                <a:latin typeface="Albert Sans" pitchFamily="2" charset="0"/>
              </a:rPr>
              <a:t>variable </a:t>
            </a:r>
            <a:r>
              <a:rPr lang="en-US" sz="1200" dirty="0">
                <a:latin typeface="Albert Sans" pitchFamily="2" charset="0"/>
              </a:rPr>
              <a:t>and fixed pricing data </a:t>
            </a:r>
            <a:r>
              <a:rPr lang="en-US" sz="1200" dirty="0" err="1">
                <a:latin typeface="Albert Sans" pitchFamily="2" charset="0"/>
              </a:rPr>
              <a:t>etc</a:t>
            </a:r>
            <a:endParaRPr lang="en-US" sz="1200" dirty="0">
              <a:latin typeface="Albert Sans" pitchFamily="2" charset="0"/>
            </a:endParaRPr>
          </a:p>
          <a:p>
            <a:pPr algn="just"/>
            <a:r>
              <a:rPr lang="en-US" sz="1200" b="1" i="1" dirty="0">
                <a:latin typeface="Albert Sans" pitchFamily="2" charset="0"/>
              </a:rPr>
              <a:t>Churn </a:t>
            </a:r>
            <a:r>
              <a:rPr lang="en-US" sz="1200" b="1" i="1" dirty="0">
                <a:latin typeface="Albert Sans" pitchFamily="2" charset="0"/>
              </a:rPr>
              <a:t>indicator: whether each customer has churned or not</a:t>
            </a:r>
          </a:p>
        </p:txBody>
      </p:sp>
      <p:grpSp>
        <p:nvGrpSpPr>
          <p:cNvPr id="4" name="Google Shape;2030;p45"/>
          <p:cNvGrpSpPr/>
          <p:nvPr/>
        </p:nvGrpSpPr>
        <p:grpSpPr>
          <a:xfrm rot="16200000">
            <a:off x="625694" y="3943493"/>
            <a:ext cx="1211327" cy="2462712"/>
            <a:chOff x="1172000" y="2467350"/>
            <a:chExt cx="854250" cy="1736750"/>
          </a:xfrm>
          <a:solidFill>
            <a:srgbClr val="0A556A">
              <a:alpha val="54000"/>
            </a:srgbClr>
          </a:solidFill>
        </p:grpSpPr>
        <p:sp>
          <p:nvSpPr>
            <p:cNvPr id="5" name="Google Shape;2031;p45"/>
            <p:cNvSpPr/>
            <p:nvPr/>
          </p:nvSpPr>
          <p:spPr>
            <a:xfrm>
              <a:off x="1172000" y="2467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8" name="Google Shape;2032;p45"/>
            <p:cNvSpPr/>
            <p:nvPr/>
          </p:nvSpPr>
          <p:spPr>
            <a:xfrm>
              <a:off x="1409250" y="2467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9" name="Google Shape;2033;p45"/>
            <p:cNvSpPr/>
            <p:nvPr/>
          </p:nvSpPr>
          <p:spPr>
            <a:xfrm>
              <a:off x="1646500" y="2467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0" name="Google Shape;2034;p45"/>
            <p:cNvSpPr/>
            <p:nvPr/>
          </p:nvSpPr>
          <p:spPr>
            <a:xfrm>
              <a:off x="1883750" y="2467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1" name="Google Shape;2035;p45"/>
            <p:cNvSpPr/>
            <p:nvPr/>
          </p:nvSpPr>
          <p:spPr>
            <a:xfrm>
              <a:off x="1172000" y="2695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2" name="Google Shape;2036;p45"/>
            <p:cNvSpPr/>
            <p:nvPr/>
          </p:nvSpPr>
          <p:spPr>
            <a:xfrm>
              <a:off x="1409250" y="2695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3" name="Google Shape;2037;p45"/>
            <p:cNvSpPr/>
            <p:nvPr/>
          </p:nvSpPr>
          <p:spPr>
            <a:xfrm>
              <a:off x="1646500" y="2695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4" name="Google Shape;2038;p45"/>
            <p:cNvSpPr/>
            <p:nvPr/>
          </p:nvSpPr>
          <p:spPr>
            <a:xfrm>
              <a:off x="1883750" y="2695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5" name="Google Shape;2039;p45"/>
            <p:cNvSpPr/>
            <p:nvPr/>
          </p:nvSpPr>
          <p:spPr>
            <a:xfrm>
              <a:off x="1172000" y="2922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6" name="Google Shape;2040;p45"/>
            <p:cNvSpPr/>
            <p:nvPr/>
          </p:nvSpPr>
          <p:spPr>
            <a:xfrm>
              <a:off x="1409250" y="2922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7" name="Google Shape;2041;p45"/>
            <p:cNvSpPr/>
            <p:nvPr/>
          </p:nvSpPr>
          <p:spPr>
            <a:xfrm>
              <a:off x="1646500" y="2922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8" name="Google Shape;2042;p45"/>
            <p:cNvSpPr/>
            <p:nvPr/>
          </p:nvSpPr>
          <p:spPr>
            <a:xfrm>
              <a:off x="1883750" y="2922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19" name="Google Shape;2043;p45"/>
            <p:cNvSpPr/>
            <p:nvPr/>
          </p:nvSpPr>
          <p:spPr>
            <a:xfrm>
              <a:off x="1172000" y="3150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0" name="Google Shape;2044;p45"/>
            <p:cNvSpPr/>
            <p:nvPr/>
          </p:nvSpPr>
          <p:spPr>
            <a:xfrm>
              <a:off x="1409250" y="3150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1" name="Google Shape;2045;p45"/>
            <p:cNvSpPr/>
            <p:nvPr/>
          </p:nvSpPr>
          <p:spPr>
            <a:xfrm>
              <a:off x="1646500" y="3150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2" name="Google Shape;2046;p45"/>
            <p:cNvSpPr/>
            <p:nvPr/>
          </p:nvSpPr>
          <p:spPr>
            <a:xfrm>
              <a:off x="1883750" y="3150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3" name="Google Shape;2047;p45"/>
            <p:cNvSpPr/>
            <p:nvPr/>
          </p:nvSpPr>
          <p:spPr>
            <a:xfrm>
              <a:off x="1172000" y="3378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4" name="Google Shape;2048;p45"/>
            <p:cNvSpPr/>
            <p:nvPr/>
          </p:nvSpPr>
          <p:spPr>
            <a:xfrm>
              <a:off x="1409250" y="3378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5" name="Google Shape;2049;p45"/>
            <p:cNvSpPr/>
            <p:nvPr/>
          </p:nvSpPr>
          <p:spPr>
            <a:xfrm>
              <a:off x="1646500" y="3378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6" name="Google Shape;2050;p45"/>
            <p:cNvSpPr/>
            <p:nvPr/>
          </p:nvSpPr>
          <p:spPr>
            <a:xfrm>
              <a:off x="1883750" y="33783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7" name="Google Shape;2051;p45"/>
            <p:cNvSpPr/>
            <p:nvPr/>
          </p:nvSpPr>
          <p:spPr>
            <a:xfrm>
              <a:off x="1172000" y="3606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8" name="Google Shape;2052;p45"/>
            <p:cNvSpPr/>
            <p:nvPr/>
          </p:nvSpPr>
          <p:spPr>
            <a:xfrm>
              <a:off x="1409250" y="3606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29" name="Google Shape;2053;p45"/>
            <p:cNvSpPr/>
            <p:nvPr/>
          </p:nvSpPr>
          <p:spPr>
            <a:xfrm>
              <a:off x="1646500" y="3606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0" name="Google Shape;2054;p45"/>
            <p:cNvSpPr/>
            <p:nvPr/>
          </p:nvSpPr>
          <p:spPr>
            <a:xfrm>
              <a:off x="1883750" y="36061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1" name="Google Shape;2055;p45"/>
            <p:cNvSpPr/>
            <p:nvPr/>
          </p:nvSpPr>
          <p:spPr>
            <a:xfrm>
              <a:off x="1172000" y="3833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2" name="Google Shape;2056;p45"/>
            <p:cNvSpPr/>
            <p:nvPr/>
          </p:nvSpPr>
          <p:spPr>
            <a:xfrm>
              <a:off x="1409250" y="3833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3" name="Google Shape;2057;p45"/>
            <p:cNvSpPr/>
            <p:nvPr/>
          </p:nvSpPr>
          <p:spPr>
            <a:xfrm>
              <a:off x="1646500" y="3833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4" name="Google Shape;2058;p45"/>
            <p:cNvSpPr/>
            <p:nvPr/>
          </p:nvSpPr>
          <p:spPr>
            <a:xfrm>
              <a:off x="1883750" y="38338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5" name="Google Shape;2059;p45"/>
            <p:cNvSpPr/>
            <p:nvPr/>
          </p:nvSpPr>
          <p:spPr>
            <a:xfrm>
              <a:off x="1172000" y="4061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6" name="Google Shape;2060;p45"/>
            <p:cNvSpPr/>
            <p:nvPr/>
          </p:nvSpPr>
          <p:spPr>
            <a:xfrm>
              <a:off x="1409250" y="4061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7" name="Google Shape;2061;p45"/>
            <p:cNvSpPr/>
            <p:nvPr/>
          </p:nvSpPr>
          <p:spPr>
            <a:xfrm>
              <a:off x="1646500" y="40616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38" name="Google Shape;2062;p45"/>
            <p:cNvSpPr/>
            <p:nvPr/>
          </p:nvSpPr>
          <p:spPr>
            <a:xfrm>
              <a:off x="1883750" y="4061600"/>
              <a:ext cx="142500" cy="142500"/>
            </a:xfrm>
            <a:prstGeom prst="ellipse">
              <a:avLst/>
            </a:prstGeom>
            <a:grpFill/>
            <a:ln>
              <a:noFill/>
            </a:ln>
          </p:spPr>
          <p:txBody>
            <a:bodyPr spcFirstLastPara="1" wrap="square" lIns="91425" tIns="91425" rIns="91425" bIns="91425" anchor="ctr" anchorCtr="0">
              <a:noAutofit/>
            </a:bodyPr>
            <a:lstStyle/>
            <a:p>
              <a:endParaRPr/>
            </a:p>
          </p:txBody>
        </p:sp>
      </p:grpSp>
      <p:grpSp>
        <p:nvGrpSpPr>
          <p:cNvPr id="39" name="Google Shape;2063;p45"/>
          <p:cNvGrpSpPr/>
          <p:nvPr/>
        </p:nvGrpSpPr>
        <p:grpSpPr>
          <a:xfrm>
            <a:off x="8625968" y="24993"/>
            <a:ext cx="1211327" cy="1816813"/>
            <a:chOff x="2225375" y="2500550"/>
            <a:chExt cx="854250" cy="1281250"/>
          </a:xfrm>
          <a:solidFill>
            <a:srgbClr val="0A556A">
              <a:alpha val="73000"/>
            </a:srgbClr>
          </a:solidFill>
        </p:grpSpPr>
        <p:sp>
          <p:nvSpPr>
            <p:cNvPr id="40" name="Google Shape;2064;p45"/>
            <p:cNvSpPr/>
            <p:nvPr/>
          </p:nvSpPr>
          <p:spPr>
            <a:xfrm>
              <a:off x="2225375" y="25005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1" name="Google Shape;2065;p45"/>
            <p:cNvSpPr/>
            <p:nvPr/>
          </p:nvSpPr>
          <p:spPr>
            <a:xfrm>
              <a:off x="2225375" y="27283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2" name="Google Shape;2066;p45"/>
            <p:cNvSpPr/>
            <p:nvPr/>
          </p:nvSpPr>
          <p:spPr>
            <a:xfrm>
              <a:off x="2462625" y="27283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3" name="Google Shape;2067;p45"/>
            <p:cNvSpPr/>
            <p:nvPr/>
          </p:nvSpPr>
          <p:spPr>
            <a:xfrm>
              <a:off x="2225375" y="29560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4" name="Google Shape;2068;p45"/>
            <p:cNvSpPr/>
            <p:nvPr/>
          </p:nvSpPr>
          <p:spPr>
            <a:xfrm>
              <a:off x="2225375" y="31838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5" name="Google Shape;2069;p45"/>
            <p:cNvSpPr/>
            <p:nvPr/>
          </p:nvSpPr>
          <p:spPr>
            <a:xfrm>
              <a:off x="2462625" y="31838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6" name="Google Shape;2070;p45"/>
            <p:cNvSpPr/>
            <p:nvPr/>
          </p:nvSpPr>
          <p:spPr>
            <a:xfrm>
              <a:off x="2937125" y="31838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7" name="Google Shape;2071;p45"/>
            <p:cNvSpPr/>
            <p:nvPr/>
          </p:nvSpPr>
          <p:spPr>
            <a:xfrm>
              <a:off x="2225375" y="34115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8" name="Google Shape;2072;p45"/>
            <p:cNvSpPr/>
            <p:nvPr/>
          </p:nvSpPr>
          <p:spPr>
            <a:xfrm>
              <a:off x="2462625" y="34115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49" name="Google Shape;2073;p45"/>
            <p:cNvSpPr/>
            <p:nvPr/>
          </p:nvSpPr>
          <p:spPr>
            <a:xfrm>
              <a:off x="2699875" y="34115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50" name="Google Shape;2074;p45"/>
            <p:cNvSpPr/>
            <p:nvPr/>
          </p:nvSpPr>
          <p:spPr>
            <a:xfrm>
              <a:off x="2937125" y="341155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51" name="Google Shape;2075;p45"/>
            <p:cNvSpPr/>
            <p:nvPr/>
          </p:nvSpPr>
          <p:spPr>
            <a:xfrm>
              <a:off x="2225375" y="36393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52" name="Google Shape;2076;p45"/>
            <p:cNvSpPr/>
            <p:nvPr/>
          </p:nvSpPr>
          <p:spPr>
            <a:xfrm>
              <a:off x="2462625" y="36393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53" name="Google Shape;2077;p45"/>
            <p:cNvSpPr/>
            <p:nvPr/>
          </p:nvSpPr>
          <p:spPr>
            <a:xfrm>
              <a:off x="2699875" y="3639300"/>
              <a:ext cx="142500" cy="142500"/>
            </a:xfrm>
            <a:prstGeom prst="ellipse">
              <a:avLst/>
            </a:prstGeom>
            <a:grpFill/>
            <a:ln>
              <a:noFill/>
            </a:ln>
          </p:spPr>
          <p:txBody>
            <a:bodyPr spcFirstLastPara="1" wrap="square" lIns="91425" tIns="91425" rIns="91425" bIns="91425" anchor="ctr" anchorCtr="0">
              <a:noAutofit/>
            </a:bodyPr>
            <a:lstStyle/>
            <a:p>
              <a:endParaRPr/>
            </a:p>
          </p:txBody>
        </p:sp>
        <p:sp>
          <p:nvSpPr>
            <p:cNvPr id="54" name="Google Shape;2078;p45"/>
            <p:cNvSpPr/>
            <p:nvPr/>
          </p:nvSpPr>
          <p:spPr>
            <a:xfrm>
              <a:off x="2937125" y="3639300"/>
              <a:ext cx="142500" cy="142500"/>
            </a:xfrm>
            <a:prstGeom prst="ellipse">
              <a:avLst/>
            </a:prstGeom>
            <a:grp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635294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6">
            <a:alpha val="86000"/>
          </a:schemeClr>
        </a:solidFill>
        <a:effectLst/>
      </p:bgPr>
    </p:bg>
    <p:spTree>
      <p:nvGrpSpPr>
        <p:cNvPr id="1" name=""/>
        <p:cNvGrpSpPr/>
        <p:nvPr/>
      </p:nvGrpSpPr>
      <p:grpSpPr>
        <a:xfrm>
          <a:off x="0" y="0"/>
          <a:ext cx="0" cy="0"/>
          <a:chOff x="0" y="0"/>
          <a:chExt cx="0" cy="0"/>
        </a:xfrm>
      </p:grpSpPr>
      <p:sp>
        <p:nvSpPr>
          <p:cNvPr id="6" name="Rectangle 5"/>
          <p:cNvSpPr/>
          <p:nvPr/>
        </p:nvSpPr>
        <p:spPr>
          <a:xfrm>
            <a:off x="384259" y="278319"/>
            <a:ext cx="6554324" cy="307777"/>
          </a:xfrm>
          <a:prstGeom prst="rect">
            <a:avLst/>
          </a:prstGeom>
        </p:spPr>
        <p:txBody>
          <a:bodyPr wrap="square">
            <a:spAutoFit/>
          </a:bodyPr>
          <a:lstStyle/>
          <a:p>
            <a:pPr algn="just"/>
            <a:r>
              <a:rPr lang="en-US" dirty="0">
                <a:latin typeface="Albert Sans Black" pitchFamily="2" charset="0"/>
              </a:rPr>
              <a:t>Exploratory Data Analysis</a:t>
            </a:r>
          </a:p>
        </p:txBody>
      </p:sp>
      <p:pic>
        <p:nvPicPr>
          <p:cNvPr id="2" name="Picture 1"/>
          <p:cNvPicPr>
            <a:picLocks noChangeAspect="1"/>
          </p:cNvPicPr>
          <p:nvPr/>
        </p:nvPicPr>
        <p:blipFill>
          <a:blip r:embed="rId2"/>
          <a:stretch>
            <a:fillRect/>
          </a:stretch>
        </p:blipFill>
        <p:spPr>
          <a:xfrm>
            <a:off x="556341" y="1368498"/>
            <a:ext cx="2268061" cy="2110954"/>
          </a:xfrm>
          <a:prstGeom prst="rect">
            <a:avLst/>
          </a:prstGeom>
        </p:spPr>
      </p:pic>
      <p:sp>
        <p:nvSpPr>
          <p:cNvPr id="3" name="TextBox 2"/>
          <p:cNvSpPr txBox="1"/>
          <p:nvPr/>
        </p:nvSpPr>
        <p:spPr>
          <a:xfrm>
            <a:off x="545103" y="3535357"/>
            <a:ext cx="2388916" cy="1061829"/>
          </a:xfrm>
          <a:prstGeom prst="rect">
            <a:avLst/>
          </a:prstGeom>
          <a:noFill/>
        </p:spPr>
        <p:txBody>
          <a:bodyPr wrap="square" rtlCol="0">
            <a:spAutoFit/>
          </a:bodyPr>
          <a:lstStyle/>
          <a:p>
            <a:pPr algn="just"/>
            <a:r>
              <a:rPr lang="en-US" sz="1050" dirty="0">
                <a:latin typeface="Albert Sans" pitchFamily="2" charset="0"/>
              </a:rPr>
              <a:t>The target column is ‘Churn’ which has two unique values: 0 (no-churn) and 1 (churn). About 1419 customers which accounts for 9.72 % of the customers have churned and 90.28 % haven’t.</a:t>
            </a:r>
            <a:endParaRPr lang="en-US" sz="1050" dirty="0">
              <a:latin typeface="Albert Sans" pitchFamily="2" charset="0"/>
            </a:endParaRPr>
          </a:p>
        </p:txBody>
      </p:sp>
      <p:pic>
        <p:nvPicPr>
          <p:cNvPr id="4" name="Picture 3"/>
          <p:cNvPicPr>
            <a:picLocks noChangeAspect="1"/>
          </p:cNvPicPr>
          <p:nvPr/>
        </p:nvPicPr>
        <p:blipFill>
          <a:blip r:embed="rId3"/>
          <a:stretch>
            <a:fillRect/>
          </a:stretch>
        </p:blipFill>
        <p:spPr>
          <a:xfrm>
            <a:off x="3257048" y="1595628"/>
            <a:ext cx="5631109" cy="1830440"/>
          </a:xfrm>
          <a:prstGeom prst="rect">
            <a:avLst/>
          </a:prstGeom>
        </p:spPr>
      </p:pic>
      <p:sp>
        <p:nvSpPr>
          <p:cNvPr id="5" name="Rectangle 4"/>
          <p:cNvSpPr/>
          <p:nvPr/>
        </p:nvSpPr>
        <p:spPr>
          <a:xfrm>
            <a:off x="3257048" y="3535357"/>
            <a:ext cx="5631109" cy="577081"/>
          </a:xfrm>
          <a:prstGeom prst="rect">
            <a:avLst/>
          </a:prstGeom>
        </p:spPr>
        <p:txBody>
          <a:bodyPr wrap="square">
            <a:spAutoFit/>
          </a:bodyPr>
          <a:lstStyle/>
          <a:p>
            <a:pPr algn="just"/>
            <a:r>
              <a:rPr lang="en-US" sz="1050" dirty="0">
                <a:latin typeface="Albert Sans" pitchFamily="2" charset="0"/>
              </a:rPr>
              <a:t>From </a:t>
            </a:r>
            <a:r>
              <a:rPr lang="en-US" sz="1050" dirty="0">
                <a:latin typeface="Albert Sans" pitchFamily="2" charset="0"/>
              </a:rPr>
              <a:t>the above plot</a:t>
            </a:r>
            <a:r>
              <a:rPr lang="en-US" sz="1050" dirty="0">
                <a:latin typeface="Albert Sans" pitchFamily="2" charset="0"/>
              </a:rPr>
              <a:t>, we </a:t>
            </a:r>
            <a:r>
              <a:rPr lang="en-US" sz="1050" dirty="0">
                <a:latin typeface="Albert Sans" pitchFamily="2" charset="0"/>
              </a:rPr>
              <a:t>can see that there is a rise of customers of churning at the initial period. If we can find out the price fluctuations or any other contributing factors of them leaving, we can </a:t>
            </a:r>
            <a:r>
              <a:rPr lang="en-US" sz="1050" dirty="0">
                <a:latin typeface="Albert Sans" pitchFamily="2" charset="0"/>
              </a:rPr>
              <a:t>possibly find </a:t>
            </a:r>
            <a:r>
              <a:rPr lang="en-US" sz="1050" dirty="0">
                <a:latin typeface="Albert Sans" pitchFamily="2" charset="0"/>
              </a:rPr>
              <a:t>a way to retain them</a:t>
            </a:r>
            <a:r>
              <a:rPr lang="en-US" sz="1050" dirty="0">
                <a:latin typeface="Albert Sans" pitchFamily="2" charset="0"/>
              </a:rPr>
              <a:t>.</a:t>
            </a:r>
            <a:endParaRPr lang="en-US" sz="1050" dirty="0">
              <a:latin typeface="Albert Sans" pitchFamily="2" charset="0"/>
            </a:endParaRPr>
          </a:p>
        </p:txBody>
      </p:sp>
      <p:cxnSp>
        <p:nvCxnSpPr>
          <p:cNvPr id="9" name="Straight Connector 8"/>
          <p:cNvCxnSpPr/>
          <p:nvPr/>
        </p:nvCxnSpPr>
        <p:spPr>
          <a:xfrm>
            <a:off x="3093534" y="838200"/>
            <a:ext cx="3999" cy="404241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9300" y="970377"/>
            <a:ext cx="1610349"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Churn Distribution</a:t>
            </a:r>
            <a:endParaRPr lang="en-US" sz="1050" b="1" dirty="0">
              <a:latin typeface="Albert Sans" pitchFamily="2" charset="0"/>
            </a:endParaRPr>
          </a:p>
        </p:txBody>
      </p:sp>
      <p:sp>
        <p:nvSpPr>
          <p:cNvPr id="10" name="TextBox 9"/>
          <p:cNvSpPr txBox="1"/>
          <p:nvPr/>
        </p:nvSpPr>
        <p:spPr>
          <a:xfrm>
            <a:off x="4952854" y="968906"/>
            <a:ext cx="2814250"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When the customers churn?</a:t>
            </a:r>
            <a:endParaRPr lang="en-US" sz="1050" b="1" dirty="0">
              <a:latin typeface="Albert Sans" pitchFamily="2" charset="0"/>
            </a:endParaRPr>
          </a:p>
        </p:txBody>
      </p:sp>
    </p:spTree>
    <p:extLst>
      <p:ext uri="{BB962C8B-B14F-4D97-AF65-F5344CB8AC3E}">
        <p14:creationId xmlns:p14="http://schemas.microsoft.com/office/powerpoint/2010/main" val="281263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Shape 1467"/>
        <p:cNvGrpSpPr/>
        <p:nvPr/>
      </p:nvGrpSpPr>
      <p:grpSpPr>
        <a:xfrm>
          <a:off x="0" y="0"/>
          <a:ext cx="0" cy="0"/>
          <a:chOff x="0" y="0"/>
          <a:chExt cx="0" cy="0"/>
        </a:xfrm>
      </p:grpSpPr>
      <p:sp>
        <p:nvSpPr>
          <p:cNvPr id="44" name="Rectangle 43"/>
          <p:cNvSpPr/>
          <p:nvPr/>
        </p:nvSpPr>
        <p:spPr>
          <a:xfrm>
            <a:off x="522688" y="269526"/>
            <a:ext cx="6554324" cy="307777"/>
          </a:xfrm>
          <a:prstGeom prst="rect">
            <a:avLst/>
          </a:prstGeom>
        </p:spPr>
        <p:txBody>
          <a:bodyPr wrap="square">
            <a:spAutoFit/>
          </a:bodyPr>
          <a:lstStyle/>
          <a:p>
            <a:pPr algn="just"/>
            <a:r>
              <a:rPr lang="en-US" dirty="0">
                <a:latin typeface="Albert Sans Black" pitchFamily="2" charset="0"/>
              </a:rPr>
              <a:t>Exploratory Data Analysis</a:t>
            </a:r>
          </a:p>
        </p:txBody>
      </p:sp>
      <p:sp>
        <p:nvSpPr>
          <p:cNvPr id="3" name="TextBox 2"/>
          <p:cNvSpPr txBox="1"/>
          <p:nvPr/>
        </p:nvSpPr>
        <p:spPr>
          <a:xfrm>
            <a:off x="3300128" y="3324320"/>
            <a:ext cx="2757323" cy="1061829"/>
          </a:xfrm>
          <a:prstGeom prst="rect">
            <a:avLst/>
          </a:prstGeom>
          <a:noFill/>
        </p:spPr>
        <p:txBody>
          <a:bodyPr wrap="square" rtlCol="0">
            <a:spAutoFit/>
          </a:bodyPr>
          <a:lstStyle/>
          <a:p>
            <a:pPr algn="just"/>
            <a:r>
              <a:rPr lang="en-US" sz="1050" dirty="0" smtClean="0">
                <a:latin typeface="Albert Sans" pitchFamily="2" charset="0"/>
              </a:rPr>
              <a:t>The image above shows the different techniques in handling skewed data.</a:t>
            </a:r>
          </a:p>
          <a:p>
            <a:pPr marL="171450" indent="-171450" algn="just">
              <a:buFontTx/>
              <a:buChar char="-"/>
            </a:pPr>
            <a:r>
              <a:rPr lang="en-US" sz="1050" dirty="0" smtClean="0">
                <a:latin typeface="Albert Sans" pitchFamily="2" charset="0"/>
              </a:rPr>
              <a:t>Chart a : original distribution</a:t>
            </a:r>
          </a:p>
          <a:p>
            <a:pPr marL="171450" indent="-171450" algn="just">
              <a:buFontTx/>
              <a:buChar char="-"/>
            </a:pPr>
            <a:r>
              <a:rPr lang="en-US" sz="1050" dirty="0" smtClean="0">
                <a:latin typeface="Albert Sans" pitchFamily="2" charset="0"/>
              </a:rPr>
              <a:t>Chart b : Quantile transformation</a:t>
            </a:r>
          </a:p>
          <a:p>
            <a:pPr marL="171450" indent="-171450" algn="just">
              <a:buFontTx/>
              <a:buChar char="-"/>
            </a:pPr>
            <a:r>
              <a:rPr lang="en-US" sz="1050" dirty="0" smtClean="0">
                <a:latin typeface="Albert Sans" pitchFamily="2" charset="0"/>
              </a:rPr>
              <a:t>Chart c : Power transformation</a:t>
            </a:r>
          </a:p>
          <a:p>
            <a:pPr marL="171450" indent="-171450" algn="just">
              <a:buFontTx/>
              <a:buChar char="-"/>
            </a:pPr>
            <a:r>
              <a:rPr lang="en-US" sz="1050" dirty="0" smtClean="0">
                <a:latin typeface="Albert Sans" pitchFamily="2" charset="0"/>
              </a:rPr>
              <a:t>Chart d : Log transformation</a:t>
            </a:r>
            <a:endParaRPr lang="en-US" sz="1050" dirty="0">
              <a:latin typeface="Albert Sans" pitchFamily="2" charset="0"/>
            </a:endParaRPr>
          </a:p>
        </p:txBody>
      </p:sp>
      <p:pic>
        <p:nvPicPr>
          <p:cNvPr id="2" name="Picture 1"/>
          <p:cNvPicPr>
            <a:picLocks noChangeAspect="1"/>
          </p:cNvPicPr>
          <p:nvPr/>
        </p:nvPicPr>
        <p:blipFill>
          <a:blip r:embed="rId3"/>
          <a:stretch>
            <a:fillRect/>
          </a:stretch>
        </p:blipFill>
        <p:spPr>
          <a:xfrm>
            <a:off x="500773" y="1074649"/>
            <a:ext cx="2483712" cy="3145852"/>
          </a:xfrm>
          <a:prstGeom prst="rect">
            <a:avLst/>
          </a:prstGeom>
        </p:spPr>
      </p:pic>
      <p:pic>
        <p:nvPicPr>
          <p:cNvPr id="4" name="Picture 3"/>
          <p:cNvPicPr>
            <a:picLocks noChangeAspect="1"/>
          </p:cNvPicPr>
          <p:nvPr/>
        </p:nvPicPr>
        <p:blipFill>
          <a:blip r:embed="rId4"/>
          <a:stretch>
            <a:fillRect/>
          </a:stretch>
        </p:blipFill>
        <p:spPr>
          <a:xfrm>
            <a:off x="3213683" y="1074649"/>
            <a:ext cx="2820665" cy="2108960"/>
          </a:xfrm>
          <a:prstGeom prst="rect">
            <a:avLst/>
          </a:prstGeom>
        </p:spPr>
      </p:pic>
      <p:sp>
        <p:nvSpPr>
          <p:cNvPr id="8" name="TextBox 7"/>
          <p:cNvSpPr txBox="1"/>
          <p:nvPr/>
        </p:nvSpPr>
        <p:spPr>
          <a:xfrm>
            <a:off x="457203" y="4220501"/>
            <a:ext cx="2527282" cy="738664"/>
          </a:xfrm>
          <a:prstGeom prst="rect">
            <a:avLst/>
          </a:prstGeom>
          <a:noFill/>
        </p:spPr>
        <p:txBody>
          <a:bodyPr wrap="square" rtlCol="0">
            <a:spAutoFit/>
          </a:bodyPr>
          <a:lstStyle/>
          <a:p>
            <a:pPr algn="just"/>
            <a:r>
              <a:rPr lang="en-US" sz="1050" dirty="0" smtClean="0">
                <a:latin typeface="Albert Sans" pitchFamily="2" charset="0"/>
              </a:rPr>
              <a:t>The dataset is largely skewed, it will affect the performance of our model. This should be handled before attempting model development</a:t>
            </a:r>
            <a:endParaRPr lang="en-US" sz="1050" dirty="0">
              <a:latin typeface="Albert Sans" pitchFamily="2" charset="0"/>
            </a:endParaRPr>
          </a:p>
        </p:txBody>
      </p:sp>
      <p:sp>
        <p:nvSpPr>
          <p:cNvPr id="11" name="TextBox 10"/>
          <p:cNvSpPr txBox="1"/>
          <p:nvPr/>
        </p:nvSpPr>
        <p:spPr>
          <a:xfrm>
            <a:off x="3966953" y="1555538"/>
            <a:ext cx="332516" cy="276999"/>
          </a:xfrm>
          <a:prstGeom prst="rect">
            <a:avLst/>
          </a:prstGeom>
          <a:noFill/>
        </p:spPr>
        <p:txBody>
          <a:bodyPr wrap="square" rtlCol="0">
            <a:spAutoFit/>
          </a:bodyPr>
          <a:lstStyle/>
          <a:p>
            <a:pPr algn="just"/>
            <a:r>
              <a:rPr lang="en-US" sz="1200" dirty="0" smtClean="0">
                <a:latin typeface="Albert Sans" pitchFamily="2" charset="0"/>
              </a:rPr>
              <a:t>a</a:t>
            </a:r>
            <a:endParaRPr lang="en-US" sz="1200" dirty="0">
              <a:latin typeface="Albert Sans" pitchFamily="2" charset="0"/>
            </a:endParaRPr>
          </a:p>
        </p:txBody>
      </p:sp>
      <p:sp>
        <p:nvSpPr>
          <p:cNvPr id="12" name="TextBox 11"/>
          <p:cNvSpPr txBox="1"/>
          <p:nvPr/>
        </p:nvSpPr>
        <p:spPr>
          <a:xfrm>
            <a:off x="5238522" y="1555538"/>
            <a:ext cx="332516" cy="276999"/>
          </a:xfrm>
          <a:prstGeom prst="rect">
            <a:avLst/>
          </a:prstGeom>
          <a:noFill/>
        </p:spPr>
        <p:txBody>
          <a:bodyPr wrap="square" rtlCol="0">
            <a:spAutoFit/>
          </a:bodyPr>
          <a:lstStyle/>
          <a:p>
            <a:pPr algn="just"/>
            <a:r>
              <a:rPr lang="en-US" sz="1200" dirty="0" smtClean="0">
                <a:latin typeface="Albert Sans" pitchFamily="2" charset="0"/>
              </a:rPr>
              <a:t>b</a:t>
            </a:r>
            <a:endParaRPr lang="en-US" sz="1200" dirty="0">
              <a:latin typeface="Albert Sans" pitchFamily="2" charset="0"/>
            </a:endParaRPr>
          </a:p>
        </p:txBody>
      </p:sp>
      <p:sp>
        <p:nvSpPr>
          <p:cNvPr id="13" name="TextBox 12"/>
          <p:cNvSpPr txBox="1"/>
          <p:nvPr/>
        </p:nvSpPr>
        <p:spPr>
          <a:xfrm>
            <a:off x="3966953" y="2601155"/>
            <a:ext cx="332516" cy="276999"/>
          </a:xfrm>
          <a:prstGeom prst="rect">
            <a:avLst/>
          </a:prstGeom>
          <a:noFill/>
        </p:spPr>
        <p:txBody>
          <a:bodyPr wrap="square" rtlCol="0">
            <a:spAutoFit/>
          </a:bodyPr>
          <a:lstStyle/>
          <a:p>
            <a:pPr algn="just"/>
            <a:r>
              <a:rPr lang="en-US" sz="1200" dirty="0" smtClean="0">
                <a:latin typeface="Albert Sans" pitchFamily="2" charset="0"/>
              </a:rPr>
              <a:t>c</a:t>
            </a:r>
            <a:endParaRPr lang="en-US" sz="1200" dirty="0">
              <a:latin typeface="Albert Sans" pitchFamily="2" charset="0"/>
            </a:endParaRPr>
          </a:p>
        </p:txBody>
      </p:sp>
      <p:sp>
        <p:nvSpPr>
          <p:cNvPr id="14" name="TextBox 13"/>
          <p:cNvSpPr txBox="1"/>
          <p:nvPr/>
        </p:nvSpPr>
        <p:spPr>
          <a:xfrm>
            <a:off x="5295010" y="2600646"/>
            <a:ext cx="332516" cy="276999"/>
          </a:xfrm>
          <a:prstGeom prst="rect">
            <a:avLst/>
          </a:prstGeom>
          <a:noFill/>
        </p:spPr>
        <p:txBody>
          <a:bodyPr wrap="square" rtlCol="0">
            <a:spAutoFit/>
          </a:bodyPr>
          <a:lstStyle/>
          <a:p>
            <a:pPr algn="just"/>
            <a:r>
              <a:rPr lang="en-US" sz="1200" dirty="0" smtClean="0">
                <a:latin typeface="Albert Sans" pitchFamily="2" charset="0"/>
              </a:rPr>
              <a:t>d</a:t>
            </a:r>
            <a:endParaRPr lang="en-US" sz="1200" dirty="0">
              <a:latin typeface="Albert Sans" pitchFamily="2" charset="0"/>
            </a:endParaRPr>
          </a:p>
        </p:txBody>
      </p:sp>
      <p:pic>
        <p:nvPicPr>
          <p:cNvPr id="9" name="Picture 8"/>
          <p:cNvPicPr>
            <a:picLocks noChangeAspect="1"/>
          </p:cNvPicPr>
          <p:nvPr/>
        </p:nvPicPr>
        <p:blipFill>
          <a:blip r:embed="rId5"/>
          <a:stretch>
            <a:fillRect/>
          </a:stretch>
        </p:blipFill>
        <p:spPr>
          <a:xfrm>
            <a:off x="6248965" y="1008106"/>
            <a:ext cx="2750508" cy="2195145"/>
          </a:xfrm>
          <a:prstGeom prst="rect">
            <a:avLst/>
          </a:prstGeom>
        </p:spPr>
      </p:pic>
      <p:sp>
        <p:nvSpPr>
          <p:cNvPr id="15" name="Rectangle 14"/>
          <p:cNvSpPr/>
          <p:nvPr/>
        </p:nvSpPr>
        <p:spPr>
          <a:xfrm>
            <a:off x="6306276" y="3198105"/>
            <a:ext cx="2579032" cy="1708160"/>
          </a:xfrm>
          <a:prstGeom prst="rect">
            <a:avLst/>
          </a:prstGeom>
        </p:spPr>
        <p:txBody>
          <a:bodyPr wrap="square">
            <a:spAutoFit/>
          </a:bodyPr>
          <a:lstStyle/>
          <a:p>
            <a:pPr>
              <a:buFont typeface="Arial" panose="020B0604020202020204" pitchFamily="34" charset="0"/>
              <a:buChar char="•"/>
            </a:pPr>
            <a:r>
              <a:rPr lang="en-US" sz="1050" i="1" dirty="0" smtClean="0">
                <a:solidFill>
                  <a:srgbClr val="333333"/>
                </a:solidFill>
                <a:latin typeface="Helvetica Neue"/>
              </a:rPr>
              <a:t> 0 skewness = symmetrical </a:t>
            </a:r>
            <a:r>
              <a:rPr lang="en-US" sz="1050" i="1" dirty="0">
                <a:solidFill>
                  <a:srgbClr val="333333"/>
                </a:solidFill>
                <a:latin typeface="Helvetica Neue"/>
              </a:rPr>
              <a:t>distribution of values in row 1.</a:t>
            </a:r>
          </a:p>
          <a:p>
            <a:pPr>
              <a:buFont typeface="Arial" panose="020B0604020202020204" pitchFamily="34" charset="0"/>
              <a:buChar char="•"/>
            </a:pPr>
            <a:r>
              <a:rPr lang="en-US" sz="1050" i="1" dirty="0" smtClean="0">
                <a:solidFill>
                  <a:srgbClr val="333333"/>
                </a:solidFill>
                <a:latin typeface="Helvetica Neue"/>
              </a:rPr>
              <a:t> </a:t>
            </a:r>
            <a:r>
              <a:rPr lang="en-US" sz="1050" i="1" dirty="0" err="1" smtClean="0">
                <a:solidFill>
                  <a:srgbClr val="333333"/>
                </a:solidFill>
                <a:latin typeface="Helvetica Neue"/>
              </a:rPr>
              <a:t>neg</a:t>
            </a:r>
            <a:r>
              <a:rPr lang="en-US" sz="1050" i="1" dirty="0" smtClean="0">
                <a:solidFill>
                  <a:srgbClr val="333333"/>
                </a:solidFill>
                <a:latin typeface="Helvetica Neue"/>
              </a:rPr>
              <a:t> </a:t>
            </a:r>
            <a:r>
              <a:rPr lang="en-US" sz="1050" i="1" dirty="0">
                <a:solidFill>
                  <a:srgbClr val="333333"/>
                </a:solidFill>
                <a:latin typeface="Helvetica Neue"/>
              </a:rPr>
              <a:t>skewness </a:t>
            </a:r>
            <a:r>
              <a:rPr lang="en-US" sz="1050" i="1" dirty="0" smtClean="0">
                <a:solidFill>
                  <a:srgbClr val="333333"/>
                </a:solidFill>
                <a:latin typeface="Helvetica Neue"/>
              </a:rPr>
              <a:t>= an </a:t>
            </a:r>
            <a:r>
              <a:rPr lang="en-US" sz="1050" i="1" dirty="0">
                <a:solidFill>
                  <a:srgbClr val="333333"/>
                </a:solidFill>
                <a:latin typeface="Helvetica Neue"/>
              </a:rPr>
              <a:t>asymmetry in the distribution corresponding to row 2 and the tail is larger towards the left hand side of the distribution.</a:t>
            </a:r>
          </a:p>
          <a:p>
            <a:pPr>
              <a:buFont typeface="Arial" panose="020B0604020202020204" pitchFamily="34" charset="0"/>
              <a:buChar char="•"/>
            </a:pPr>
            <a:r>
              <a:rPr lang="en-US" sz="1050" i="1" dirty="0" err="1" smtClean="0">
                <a:solidFill>
                  <a:srgbClr val="333333"/>
                </a:solidFill>
                <a:latin typeface="Helvetica Neue"/>
              </a:rPr>
              <a:t>Pos</a:t>
            </a:r>
            <a:r>
              <a:rPr lang="en-US" sz="1050" i="1" dirty="0" smtClean="0">
                <a:solidFill>
                  <a:srgbClr val="333333"/>
                </a:solidFill>
                <a:latin typeface="Helvetica Neue"/>
              </a:rPr>
              <a:t> skewness = an </a:t>
            </a:r>
            <a:r>
              <a:rPr lang="en-US" sz="1050" i="1" dirty="0">
                <a:solidFill>
                  <a:srgbClr val="333333"/>
                </a:solidFill>
                <a:latin typeface="Helvetica Neue"/>
              </a:rPr>
              <a:t>asymmetry in the distribution corresponding to row 3 and the tail is larger towards the right hand side of the distribution.</a:t>
            </a:r>
          </a:p>
        </p:txBody>
      </p:sp>
      <p:cxnSp>
        <p:nvCxnSpPr>
          <p:cNvPr id="19" name="Straight Connector 18"/>
          <p:cNvCxnSpPr/>
          <p:nvPr/>
        </p:nvCxnSpPr>
        <p:spPr>
          <a:xfrm>
            <a:off x="6122531" y="1074649"/>
            <a:ext cx="3999" cy="404241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21" name="Straight Connector 20"/>
          <p:cNvCxnSpPr/>
          <p:nvPr/>
        </p:nvCxnSpPr>
        <p:spPr>
          <a:xfrm>
            <a:off x="3120382" y="717940"/>
            <a:ext cx="3999" cy="4042410"/>
          </a:xfrm>
          <a:prstGeom prst="line">
            <a:avLst/>
          </a:prstGeom>
          <a:ln/>
        </p:spPr>
        <p:style>
          <a:lnRef idx="2">
            <a:schemeClr val="accent3"/>
          </a:lnRef>
          <a:fillRef idx="0">
            <a:schemeClr val="accent3"/>
          </a:fillRef>
          <a:effectRef idx="1">
            <a:schemeClr val="accent3"/>
          </a:effectRef>
          <a:fontRef idx="minor">
            <a:schemeClr val="tx1"/>
          </a:fontRef>
        </p:style>
      </p:cxnSp>
      <p:sp>
        <p:nvSpPr>
          <p:cNvPr id="16" name="Right Arrow 15"/>
          <p:cNvSpPr/>
          <p:nvPr/>
        </p:nvSpPr>
        <p:spPr>
          <a:xfrm>
            <a:off x="2925254" y="1914993"/>
            <a:ext cx="360111" cy="18129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2" name="Right Arrow 21"/>
          <p:cNvSpPr/>
          <p:nvPr/>
        </p:nvSpPr>
        <p:spPr>
          <a:xfrm>
            <a:off x="5946165" y="2623298"/>
            <a:ext cx="360111" cy="181295"/>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3" name="TextBox 22"/>
          <p:cNvSpPr txBox="1"/>
          <p:nvPr/>
        </p:nvSpPr>
        <p:spPr>
          <a:xfrm>
            <a:off x="1274071" y="717940"/>
            <a:ext cx="937116"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Skewness</a:t>
            </a:r>
            <a:endParaRPr lang="en-US" sz="1050" b="1" dirty="0">
              <a:latin typeface="Albert Sans" pitchFamily="2" charset="0"/>
            </a:endParaRPr>
          </a:p>
        </p:txBody>
      </p:sp>
      <p:sp>
        <p:nvSpPr>
          <p:cNvPr id="24" name="TextBox 23"/>
          <p:cNvSpPr txBox="1"/>
          <p:nvPr/>
        </p:nvSpPr>
        <p:spPr>
          <a:xfrm>
            <a:off x="3830904" y="717940"/>
            <a:ext cx="1683110"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Handling skewness</a:t>
            </a:r>
            <a:endParaRPr lang="en-US" sz="1050" b="1" dirty="0">
              <a:latin typeface="Albert Sans" pitchFamily="2" charset="0"/>
            </a:endParaRPr>
          </a:p>
        </p:txBody>
      </p:sp>
      <p:sp>
        <p:nvSpPr>
          <p:cNvPr id="25" name="TextBox 24"/>
          <p:cNvSpPr txBox="1"/>
          <p:nvPr/>
        </p:nvSpPr>
        <p:spPr>
          <a:xfrm>
            <a:off x="6745227" y="717940"/>
            <a:ext cx="1757983"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just"/>
            <a:r>
              <a:rPr lang="en-US" sz="1050" b="1" dirty="0" smtClean="0">
                <a:latin typeface="Albert Sans" pitchFamily="2" charset="0"/>
              </a:rPr>
              <a:t>After log transformation</a:t>
            </a:r>
            <a:endParaRPr lang="en-US" sz="1050" b="1" dirty="0">
              <a:latin typeface="Albert Sans" pitchFamily="2" charset="0"/>
            </a:endParaRPr>
          </a:p>
        </p:txBody>
      </p:sp>
    </p:spTree>
    <p:extLst>
      <p:ext uri="{BB962C8B-B14F-4D97-AF65-F5344CB8AC3E}">
        <p14:creationId xmlns:p14="http://schemas.microsoft.com/office/powerpoint/2010/main" val="3653009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9" name="Rectangle 8"/>
          <p:cNvSpPr/>
          <p:nvPr/>
        </p:nvSpPr>
        <p:spPr>
          <a:xfrm>
            <a:off x="522688" y="269526"/>
            <a:ext cx="6554324" cy="307777"/>
          </a:xfrm>
          <a:prstGeom prst="rect">
            <a:avLst/>
          </a:prstGeom>
        </p:spPr>
        <p:txBody>
          <a:bodyPr wrap="square">
            <a:spAutoFit/>
          </a:bodyPr>
          <a:lstStyle/>
          <a:p>
            <a:pPr algn="just"/>
            <a:r>
              <a:rPr lang="en-US" dirty="0">
                <a:latin typeface="Albert Sans Black" pitchFamily="2" charset="0"/>
              </a:rPr>
              <a:t>Exploratory Data Analysis</a:t>
            </a:r>
          </a:p>
        </p:txBody>
      </p:sp>
      <p:pic>
        <p:nvPicPr>
          <p:cNvPr id="10" name="Picture 9"/>
          <p:cNvPicPr>
            <a:picLocks noChangeAspect="1"/>
          </p:cNvPicPr>
          <p:nvPr/>
        </p:nvPicPr>
        <p:blipFill>
          <a:blip r:embed="rId2"/>
          <a:stretch>
            <a:fillRect/>
          </a:stretch>
        </p:blipFill>
        <p:spPr>
          <a:xfrm>
            <a:off x="449199" y="1380426"/>
            <a:ext cx="4776570" cy="2787071"/>
          </a:xfrm>
          <a:prstGeom prst="rect">
            <a:avLst/>
          </a:prstGeom>
        </p:spPr>
      </p:pic>
      <p:sp>
        <p:nvSpPr>
          <p:cNvPr id="11" name="TextBox 10"/>
          <p:cNvSpPr txBox="1"/>
          <p:nvPr/>
        </p:nvSpPr>
        <p:spPr>
          <a:xfrm>
            <a:off x="1126735" y="827385"/>
            <a:ext cx="7071090"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Visualizing the outliers, before and after handling skewness</a:t>
            </a:r>
            <a:endParaRPr lang="en-US" sz="1050" b="1" dirty="0">
              <a:latin typeface="Albert Sans" pitchFamily="2" charset="0"/>
            </a:endParaRPr>
          </a:p>
        </p:txBody>
      </p:sp>
      <p:sp>
        <p:nvSpPr>
          <p:cNvPr id="12" name="TextBox 11"/>
          <p:cNvSpPr txBox="1"/>
          <p:nvPr/>
        </p:nvSpPr>
        <p:spPr>
          <a:xfrm>
            <a:off x="5331058" y="1537320"/>
            <a:ext cx="3371629" cy="2677656"/>
          </a:xfrm>
          <a:prstGeom prst="rect">
            <a:avLst/>
          </a:prstGeom>
          <a:noFill/>
        </p:spPr>
        <p:txBody>
          <a:bodyPr wrap="square" rtlCol="0">
            <a:spAutoFit/>
          </a:bodyPr>
          <a:lstStyle/>
          <a:p>
            <a:pPr algn="just"/>
            <a:r>
              <a:rPr lang="en-US" sz="1050" dirty="0" smtClean="0">
                <a:latin typeface="Albert Sans" pitchFamily="2" charset="0"/>
              </a:rPr>
              <a:t>A few points to keep in mind before handling the skewness:</a:t>
            </a:r>
          </a:p>
          <a:p>
            <a:pPr algn="just"/>
            <a:r>
              <a:rPr lang="en-US" sz="1050" b="1" i="1" dirty="0">
                <a:latin typeface="Albert Sans" pitchFamily="2" charset="0"/>
              </a:rPr>
              <a:t>Effects of skewed data: </a:t>
            </a:r>
            <a:endParaRPr lang="en-US" sz="1050" b="1" i="1" dirty="0" smtClean="0">
              <a:latin typeface="Albert Sans" pitchFamily="2" charset="0"/>
            </a:endParaRPr>
          </a:p>
          <a:p>
            <a:pPr algn="just"/>
            <a:r>
              <a:rPr lang="en-US" sz="1050" dirty="0" smtClean="0">
                <a:latin typeface="Albert Sans" pitchFamily="2" charset="0"/>
              </a:rPr>
              <a:t>Degrades </a:t>
            </a:r>
            <a:r>
              <a:rPr lang="en-US" sz="1050" dirty="0">
                <a:latin typeface="Albert Sans" pitchFamily="2" charset="0"/>
              </a:rPr>
              <a:t>the model’s ability (especially regression based models) to describe typical cases as it has to deal with rare cases on extreme values. </a:t>
            </a:r>
            <a:r>
              <a:rPr lang="en-US" sz="1050" dirty="0" err="1">
                <a:latin typeface="Albert Sans" pitchFamily="2" charset="0"/>
              </a:rPr>
              <a:t>ie</a:t>
            </a:r>
            <a:r>
              <a:rPr lang="en-US" sz="1050" dirty="0">
                <a:latin typeface="Albert Sans" pitchFamily="2" charset="0"/>
              </a:rPr>
              <a:t> right skewed data will predict better on data points with lower value as compared to those with higher values. Skewed data also does not work well with many statistical methods. </a:t>
            </a:r>
            <a:r>
              <a:rPr lang="en-US" sz="1050" dirty="0">
                <a:latin typeface="Albert Sans" pitchFamily="2" charset="0"/>
              </a:rPr>
              <a:t>However, tree based models are not affected</a:t>
            </a:r>
            <a:r>
              <a:rPr lang="en-US" sz="1050" dirty="0" smtClean="0">
                <a:latin typeface="Albert Sans" pitchFamily="2" charset="0"/>
              </a:rPr>
              <a:t>.</a:t>
            </a:r>
          </a:p>
          <a:p>
            <a:pPr algn="just"/>
            <a:endParaRPr lang="en-US" sz="1050" dirty="0">
              <a:latin typeface="Albert Sans" pitchFamily="2" charset="0"/>
            </a:endParaRPr>
          </a:p>
          <a:p>
            <a:pPr algn="just"/>
            <a:r>
              <a:rPr lang="en-US" sz="1050" dirty="0">
                <a:latin typeface="Albert Sans" pitchFamily="2" charset="0"/>
              </a:rPr>
              <a:t>To ensure that the machine learning model capabilities is not affected, skewed data has to be transformed to approximate to a normal distribution.</a:t>
            </a:r>
          </a:p>
        </p:txBody>
      </p:sp>
    </p:spTree>
    <p:extLst>
      <p:ext uri="{BB962C8B-B14F-4D97-AF65-F5344CB8AC3E}">
        <p14:creationId xmlns:p14="http://schemas.microsoft.com/office/powerpoint/2010/main" val="944522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9" name="Rectangle 8"/>
          <p:cNvSpPr/>
          <p:nvPr/>
        </p:nvSpPr>
        <p:spPr>
          <a:xfrm>
            <a:off x="522688" y="269526"/>
            <a:ext cx="6554324" cy="307777"/>
          </a:xfrm>
          <a:prstGeom prst="rect">
            <a:avLst/>
          </a:prstGeom>
        </p:spPr>
        <p:txBody>
          <a:bodyPr wrap="square">
            <a:spAutoFit/>
          </a:bodyPr>
          <a:lstStyle/>
          <a:p>
            <a:pPr algn="just"/>
            <a:r>
              <a:rPr lang="en-US" dirty="0">
                <a:latin typeface="Albert Sans Black" pitchFamily="2" charset="0"/>
              </a:rPr>
              <a:t>Exploratory Data Analysis</a:t>
            </a:r>
          </a:p>
        </p:txBody>
      </p:sp>
      <p:sp>
        <p:nvSpPr>
          <p:cNvPr id="10" name="Rectangle 9"/>
          <p:cNvSpPr/>
          <p:nvPr/>
        </p:nvSpPr>
        <p:spPr>
          <a:xfrm>
            <a:off x="522688" y="269526"/>
            <a:ext cx="6554324" cy="307777"/>
          </a:xfrm>
          <a:prstGeom prst="rect">
            <a:avLst/>
          </a:prstGeom>
        </p:spPr>
        <p:txBody>
          <a:bodyPr wrap="square">
            <a:spAutoFit/>
          </a:bodyPr>
          <a:lstStyle/>
          <a:p>
            <a:pPr algn="just"/>
            <a:r>
              <a:rPr lang="en-US" dirty="0">
                <a:latin typeface="Albert Sans Black" pitchFamily="2" charset="0"/>
              </a:rPr>
              <a:t>Exploratory Data Analysis</a:t>
            </a:r>
          </a:p>
        </p:txBody>
      </p:sp>
      <p:sp>
        <p:nvSpPr>
          <p:cNvPr id="11" name="TextBox 10"/>
          <p:cNvSpPr txBox="1"/>
          <p:nvPr/>
        </p:nvSpPr>
        <p:spPr>
          <a:xfrm>
            <a:off x="569737" y="929770"/>
            <a:ext cx="2439072"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Correlation Analysis</a:t>
            </a:r>
            <a:endParaRPr lang="en-US" sz="1050" b="1" dirty="0">
              <a:latin typeface="Albert Sans" pitchFamily="2" charset="0"/>
            </a:endParaRPr>
          </a:p>
        </p:txBody>
      </p:sp>
      <p:pic>
        <p:nvPicPr>
          <p:cNvPr id="12" name="Picture 11"/>
          <p:cNvPicPr>
            <a:picLocks noChangeAspect="1"/>
          </p:cNvPicPr>
          <p:nvPr/>
        </p:nvPicPr>
        <p:blipFill>
          <a:blip r:embed="rId2"/>
          <a:stretch>
            <a:fillRect/>
          </a:stretch>
        </p:blipFill>
        <p:spPr>
          <a:xfrm>
            <a:off x="564276" y="1486341"/>
            <a:ext cx="2850655" cy="2878039"/>
          </a:xfrm>
          <a:prstGeom prst="rect">
            <a:avLst/>
          </a:prstGeom>
        </p:spPr>
      </p:pic>
      <p:sp>
        <p:nvSpPr>
          <p:cNvPr id="13" name="Rectangle 12"/>
          <p:cNvSpPr/>
          <p:nvPr/>
        </p:nvSpPr>
        <p:spPr>
          <a:xfrm>
            <a:off x="3874726" y="1856015"/>
            <a:ext cx="4572000" cy="2031325"/>
          </a:xfrm>
          <a:prstGeom prst="rect">
            <a:avLst/>
          </a:prstGeom>
        </p:spPr>
        <p:txBody>
          <a:bodyPr>
            <a:spAutoFit/>
          </a:bodyPr>
          <a:lstStyle/>
          <a:p>
            <a:pPr algn="just"/>
            <a:r>
              <a:rPr lang="en-US" sz="1050" b="1" i="1" dirty="0" smtClean="0">
                <a:latin typeface="Albert Sans" pitchFamily="2" charset="0"/>
              </a:rPr>
              <a:t>Thumb of rule for Degree </a:t>
            </a:r>
            <a:r>
              <a:rPr lang="en-US" sz="1050" b="1" i="1" dirty="0">
                <a:latin typeface="Albert Sans" pitchFamily="2" charset="0"/>
              </a:rPr>
              <a:t>of correlation</a:t>
            </a:r>
            <a:r>
              <a:rPr lang="en-US" sz="1050" b="1" i="1" dirty="0" smtClean="0">
                <a:latin typeface="Albert Sans" pitchFamily="2" charset="0"/>
              </a:rPr>
              <a:t>: </a:t>
            </a:r>
            <a:endParaRPr lang="en-US" sz="1050" b="1" i="1" dirty="0">
              <a:latin typeface="Albert Sans" pitchFamily="2" charset="0"/>
            </a:endParaRPr>
          </a:p>
          <a:p>
            <a:pPr algn="just"/>
            <a:endParaRPr lang="en-US" sz="1050" dirty="0">
              <a:latin typeface="Albert Sans" pitchFamily="2" charset="0"/>
            </a:endParaRPr>
          </a:p>
          <a:p>
            <a:pPr algn="just"/>
            <a:r>
              <a:rPr lang="en-US" sz="1050" dirty="0">
                <a:latin typeface="Albert Sans" pitchFamily="2" charset="0"/>
              </a:rPr>
              <a:t>- Perfect: If the value is near ± 1, then it said to be a perfect correlation: as one variable increases, the other variable tends to also increase (if positive) or decrease (if negative).</a:t>
            </a:r>
          </a:p>
          <a:p>
            <a:pPr algn="just"/>
            <a:r>
              <a:rPr lang="en-US" sz="1050" dirty="0">
                <a:latin typeface="Albert Sans" pitchFamily="2" charset="0"/>
              </a:rPr>
              <a:t>- High degree: If the coefficient value lies between ± 0.50 and ± 1, then it is said to be a strong correlation.</a:t>
            </a:r>
          </a:p>
          <a:p>
            <a:pPr algn="just"/>
            <a:r>
              <a:rPr lang="en-US" sz="1050" dirty="0">
                <a:latin typeface="Albert Sans" pitchFamily="2" charset="0"/>
              </a:rPr>
              <a:t>- Moderate degree: If the value lies between ± 0.30 and ± 0.49, then it is said to be a medium correlation.</a:t>
            </a:r>
          </a:p>
          <a:p>
            <a:pPr algn="just"/>
            <a:r>
              <a:rPr lang="en-US" sz="1050" dirty="0">
                <a:latin typeface="Albert Sans" pitchFamily="2" charset="0"/>
              </a:rPr>
              <a:t>- Low degree: When the value lies below + .29, then it is said to be a small correlation.</a:t>
            </a:r>
          </a:p>
          <a:p>
            <a:pPr algn="just"/>
            <a:r>
              <a:rPr lang="en-US" sz="1050" dirty="0">
                <a:latin typeface="Albert Sans" pitchFamily="2" charset="0"/>
              </a:rPr>
              <a:t>- No correlation: When the value is zero.</a:t>
            </a:r>
          </a:p>
        </p:txBody>
      </p:sp>
    </p:spTree>
    <p:extLst>
      <p:ext uri="{BB962C8B-B14F-4D97-AF65-F5344CB8AC3E}">
        <p14:creationId xmlns:p14="http://schemas.microsoft.com/office/powerpoint/2010/main" val="3833151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9" name="Rectangle 8"/>
          <p:cNvSpPr/>
          <p:nvPr/>
        </p:nvSpPr>
        <p:spPr>
          <a:xfrm>
            <a:off x="522688" y="269526"/>
            <a:ext cx="6554324" cy="307777"/>
          </a:xfrm>
          <a:prstGeom prst="rect">
            <a:avLst/>
          </a:prstGeom>
        </p:spPr>
        <p:txBody>
          <a:bodyPr wrap="square">
            <a:spAutoFit/>
          </a:bodyPr>
          <a:lstStyle/>
          <a:p>
            <a:pPr algn="just"/>
            <a:r>
              <a:rPr lang="en-US" dirty="0">
                <a:latin typeface="Albert Sans Black" pitchFamily="2" charset="0"/>
              </a:rPr>
              <a:t>Exploratory Data Analysis</a:t>
            </a:r>
          </a:p>
        </p:txBody>
      </p:sp>
      <p:sp>
        <p:nvSpPr>
          <p:cNvPr id="10" name="TextBox 9"/>
          <p:cNvSpPr txBox="1"/>
          <p:nvPr/>
        </p:nvSpPr>
        <p:spPr>
          <a:xfrm>
            <a:off x="569737" y="929770"/>
            <a:ext cx="2439072" cy="2539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050" b="1" dirty="0" smtClean="0">
                <a:latin typeface="Albert Sans" pitchFamily="2" charset="0"/>
              </a:rPr>
              <a:t>Hypothesis Testing</a:t>
            </a:r>
            <a:endParaRPr lang="en-US" sz="1050" b="1" dirty="0">
              <a:latin typeface="Albert Sans" pitchFamily="2" charset="0"/>
            </a:endParaRPr>
          </a:p>
        </p:txBody>
      </p:sp>
      <p:sp>
        <p:nvSpPr>
          <p:cNvPr id="11" name="Rectangle 10"/>
          <p:cNvSpPr/>
          <p:nvPr/>
        </p:nvSpPr>
        <p:spPr>
          <a:xfrm>
            <a:off x="522687" y="1494262"/>
            <a:ext cx="2486121" cy="2192908"/>
          </a:xfrm>
          <a:prstGeom prst="rect">
            <a:avLst/>
          </a:prstGeom>
        </p:spPr>
        <p:txBody>
          <a:bodyPr wrap="square">
            <a:spAutoFit/>
          </a:bodyPr>
          <a:lstStyle/>
          <a:p>
            <a:pPr algn="just"/>
            <a:r>
              <a:rPr lang="en-US" sz="1050" dirty="0" smtClean="0">
                <a:latin typeface="Albert Sans" pitchFamily="2" charset="0"/>
              </a:rPr>
              <a:t>Define </a:t>
            </a:r>
            <a:r>
              <a:rPr lang="en-US" sz="1050" dirty="0">
                <a:latin typeface="Albert Sans" pitchFamily="2" charset="0"/>
              </a:rPr>
              <a:t>null and alternative hypothesis: Lets investigate a price factor which might or might not affect the customer's churning or </a:t>
            </a:r>
            <a:r>
              <a:rPr lang="en-US" sz="1050" dirty="0" smtClean="0">
                <a:latin typeface="Albert Sans" pitchFamily="2" charset="0"/>
              </a:rPr>
              <a:t>not.</a:t>
            </a:r>
            <a:endParaRPr lang="en-US" sz="1050" dirty="0">
              <a:latin typeface="Albert Sans" pitchFamily="2" charset="0"/>
            </a:endParaRPr>
          </a:p>
          <a:p>
            <a:pPr algn="just"/>
            <a:endParaRPr lang="en-US" sz="1050" dirty="0">
              <a:latin typeface="Albert Sans" pitchFamily="2" charset="0"/>
            </a:endParaRPr>
          </a:p>
          <a:p>
            <a:pPr algn="just"/>
            <a:r>
              <a:rPr lang="en-US" sz="1050" dirty="0">
                <a:latin typeface="Albert Sans" pitchFamily="2" charset="0"/>
              </a:rPr>
              <a:t>- </a:t>
            </a:r>
            <a:r>
              <a:rPr lang="en-US" sz="1050" b="1" i="1" dirty="0">
                <a:latin typeface="Albert Sans" pitchFamily="2" charset="0"/>
              </a:rPr>
              <a:t>H0 (null hypothesis)</a:t>
            </a:r>
            <a:r>
              <a:rPr lang="en-US" sz="1050" dirty="0">
                <a:latin typeface="Albert Sans" pitchFamily="2" charset="0"/>
              </a:rPr>
              <a:t>: price change does not affect the churning of customers.</a:t>
            </a:r>
          </a:p>
          <a:p>
            <a:pPr algn="just"/>
            <a:r>
              <a:rPr lang="en-US" sz="1050" dirty="0" smtClean="0">
                <a:latin typeface="Albert Sans" pitchFamily="2" charset="0"/>
              </a:rPr>
              <a:t>- </a:t>
            </a:r>
            <a:r>
              <a:rPr lang="en-US" sz="1050" b="1" i="1" dirty="0">
                <a:latin typeface="Albert Sans" pitchFamily="2" charset="0"/>
              </a:rPr>
              <a:t>Ha (alternative hypothesis): </a:t>
            </a:r>
            <a:r>
              <a:rPr lang="en-US" sz="1050" dirty="0">
                <a:latin typeface="Albert Sans" pitchFamily="2" charset="0"/>
              </a:rPr>
              <a:t>price change does affect the churning of customers.</a:t>
            </a:r>
          </a:p>
          <a:p>
            <a:pPr algn="just"/>
            <a:endParaRPr lang="en-US" sz="1050" dirty="0">
              <a:latin typeface="Albert Sans" pitchFamily="2" charset="0"/>
            </a:endParaRPr>
          </a:p>
        </p:txBody>
      </p:sp>
      <p:pic>
        <p:nvPicPr>
          <p:cNvPr id="12" name="Picture 11"/>
          <p:cNvPicPr>
            <a:picLocks noChangeAspect="1"/>
          </p:cNvPicPr>
          <p:nvPr/>
        </p:nvPicPr>
        <p:blipFill>
          <a:blip r:embed="rId2"/>
          <a:stretch>
            <a:fillRect/>
          </a:stretch>
        </p:blipFill>
        <p:spPr>
          <a:xfrm>
            <a:off x="3235954" y="718908"/>
            <a:ext cx="5575667" cy="2148848"/>
          </a:xfrm>
          <a:prstGeom prst="rect">
            <a:avLst/>
          </a:prstGeom>
        </p:spPr>
      </p:pic>
      <p:sp>
        <p:nvSpPr>
          <p:cNvPr id="13" name="Rectangle 12"/>
          <p:cNvSpPr/>
          <p:nvPr/>
        </p:nvSpPr>
        <p:spPr>
          <a:xfrm>
            <a:off x="3466467" y="2753033"/>
            <a:ext cx="5345154" cy="469359"/>
          </a:xfrm>
          <a:prstGeom prst="rect">
            <a:avLst/>
          </a:prstGeom>
        </p:spPr>
        <p:txBody>
          <a:bodyPr wrap="square">
            <a:spAutoFit/>
          </a:bodyPr>
          <a:lstStyle/>
          <a:p>
            <a:pPr algn="just"/>
            <a:r>
              <a:rPr lang="en-US" sz="1050" dirty="0">
                <a:latin typeface="Albert Sans" pitchFamily="2" charset="0"/>
              </a:rPr>
              <a:t>It seems customer churning frequency happens at lower price as well as higher price fluctuations. It doesn't seem to be price related</a:t>
            </a:r>
            <a:r>
              <a:rPr lang="en-US" dirty="0"/>
              <a:t>.</a:t>
            </a:r>
          </a:p>
        </p:txBody>
      </p:sp>
      <p:cxnSp>
        <p:nvCxnSpPr>
          <p:cNvPr id="14" name="Straight Connector 13"/>
          <p:cNvCxnSpPr/>
          <p:nvPr/>
        </p:nvCxnSpPr>
        <p:spPr>
          <a:xfrm>
            <a:off x="3120382" y="717940"/>
            <a:ext cx="3999" cy="4042410"/>
          </a:xfrm>
          <a:prstGeom prst="line">
            <a:avLst/>
          </a:prstGeom>
          <a:ln/>
        </p:spPr>
        <p:style>
          <a:lnRef idx="2">
            <a:schemeClr val="accent3"/>
          </a:lnRef>
          <a:fillRef idx="0">
            <a:schemeClr val="accent3"/>
          </a:fillRef>
          <a:effectRef idx="1">
            <a:schemeClr val="accent3"/>
          </a:effectRef>
          <a:fontRef idx="minor">
            <a:schemeClr val="tx1"/>
          </a:fontRef>
        </p:style>
      </p:cxnSp>
      <p:pic>
        <p:nvPicPr>
          <p:cNvPr id="15" name="Picture 14"/>
          <p:cNvPicPr>
            <a:picLocks noChangeAspect="1"/>
          </p:cNvPicPr>
          <p:nvPr/>
        </p:nvPicPr>
        <p:blipFill>
          <a:blip r:embed="rId3"/>
          <a:stretch>
            <a:fillRect/>
          </a:stretch>
        </p:blipFill>
        <p:spPr>
          <a:xfrm>
            <a:off x="3595081" y="3232873"/>
            <a:ext cx="3649509" cy="1774029"/>
          </a:xfrm>
          <a:prstGeom prst="rect">
            <a:avLst/>
          </a:prstGeom>
        </p:spPr>
      </p:pic>
      <p:sp>
        <p:nvSpPr>
          <p:cNvPr id="16" name="Rectangle 15"/>
          <p:cNvSpPr/>
          <p:nvPr/>
        </p:nvSpPr>
        <p:spPr>
          <a:xfrm>
            <a:off x="7304608" y="3362230"/>
            <a:ext cx="1768782" cy="900246"/>
          </a:xfrm>
          <a:prstGeom prst="rect">
            <a:avLst/>
          </a:prstGeom>
        </p:spPr>
        <p:txBody>
          <a:bodyPr wrap="square">
            <a:spAutoFit/>
          </a:bodyPr>
          <a:lstStyle/>
          <a:p>
            <a:pPr algn="just"/>
            <a:r>
              <a:rPr lang="en-US" sz="1050" b="1" i="1" dirty="0">
                <a:latin typeface="Albert Sans" pitchFamily="2" charset="0"/>
              </a:rPr>
              <a:t>Conclusion : </a:t>
            </a:r>
            <a:endParaRPr lang="en-US" sz="1050" b="1" i="1" dirty="0" smtClean="0">
              <a:latin typeface="Albert Sans" pitchFamily="2" charset="0"/>
            </a:endParaRPr>
          </a:p>
          <a:p>
            <a:pPr algn="just"/>
            <a:r>
              <a:rPr lang="en-US" sz="1050" b="1" i="1" dirty="0" smtClean="0">
                <a:latin typeface="Albert Sans" pitchFamily="2" charset="0"/>
              </a:rPr>
              <a:t>There </a:t>
            </a:r>
            <a:r>
              <a:rPr lang="en-US" sz="1050" b="1" i="1" dirty="0">
                <a:latin typeface="Albert Sans" pitchFamily="2" charset="0"/>
              </a:rPr>
              <a:t>is no apparent relationship between the price and the rate of customers churning.</a:t>
            </a:r>
          </a:p>
        </p:txBody>
      </p:sp>
    </p:spTree>
    <p:extLst>
      <p:ext uri="{BB962C8B-B14F-4D97-AF65-F5344CB8AC3E}">
        <p14:creationId xmlns:p14="http://schemas.microsoft.com/office/powerpoint/2010/main" val="3908798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298;p25"/>
          <p:cNvSpPr txBox="1">
            <a:spLocks/>
          </p:cNvSpPr>
          <p:nvPr/>
        </p:nvSpPr>
        <p:spPr>
          <a:xfrm>
            <a:off x="3249400" y="1343768"/>
            <a:ext cx="2427647" cy="14318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1pPr>
            <a:lvl2pPr marR="0" lvl="1"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2pPr>
            <a:lvl3pPr marR="0" lvl="2"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3pPr>
            <a:lvl4pPr marR="0" lvl="3"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4pPr>
            <a:lvl5pPr marR="0" lvl="4"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5pPr>
            <a:lvl6pPr marR="0" lvl="5"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6pPr>
            <a:lvl7pPr marR="0" lvl="6"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7pPr>
            <a:lvl8pPr marR="0" lvl="7"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8pPr>
            <a:lvl9pPr marR="0" lvl="8" algn="l" rtl="0">
              <a:lnSpc>
                <a:spcPct val="100000"/>
              </a:lnSpc>
              <a:spcBef>
                <a:spcPts val="0"/>
              </a:spcBef>
              <a:spcAft>
                <a:spcPts val="0"/>
              </a:spcAft>
              <a:buClr>
                <a:schemeClr val="dk1"/>
              </a:buClr>
              <a:buSzPts val="3800"/>
              <a:buFont typeface="Russo One"/>
              <a:buNone/>
              <a:defRPr sz="3800" b="0" i="0" u="none" strike="noStrike" cap="none">
                <a:solidFill>
                  <a:schemeClr val="dk1"/>
                </a:solidFill>
                <a:latin typeface="Russo One"/>
                <a:ea typeface="Russo One"/>
                <a:cs typeface="Russo One"/>
                <a:sym typeface="Russo One"/>
              </a:defRPr>
            </a:lvl9pPr>
          </a:lstStyle>
          <a:p>
            <a:r>
              <a:rPr lang="en-US" sz="4000" dirty="0" smtClean="0">
                <a:latin typeface="Albert Sans ExtraBold" pitchFamily="2" charset="0"/>
              </a:rPr>
              <a:t>The End</a:t>
            </a:r>
            <a:endParaRPr lang="en-US" sz="4000" dirty="0">
              <a:latin typeface="Albert Sans ExtraBold" pitchFamily="2" charset="0"/>
            </a:endParaRPr>
          </a:p>
        </p:txBody>
      </p:sp>
    </p:spTree>
    <p:extLst>
      <p:ext uri="{BB962C8B-B14F-4D97-AF65-F5344CB8AC3E}">
        <p14:creationId xmlns:p14="http://schemas.microsoft.com/office/powerpoint/2010/main" val="2716948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lue Pitch Deck by Slidesgo">
  <a:themeElements>
    <a:clrScheme name="Simple Light">
      <a:dk1>
        <a:srgbClr val="293241"/>
      </a:dk1>
      <a:lt1>
        <a:srgbClr val="E0F6FC"/>
      </a:lt1>
      <a:dk2>
        <a:srgbClr val="B8E4F0"/>
      </a:dk2>
      <a:lt2>
        <a:srgbClr val="F9FDFF"/>
      </a:lt2>
      <a:accent1>
        <a:srgbClr val="3D5A80"/>
      </a:accent1>
      <a:accent2>
        <a:srgbClr val="779DE0"/>
      </a:accent2>
      <a:accent3>
        <a:srgbClr val="3278B1"/>
      </a:accent3>
      <a:accent4>
        <a:srgbClr val="FFFFFF"/>
      </a:accent4>
      <a:accent5>
        <a:srgbClr val="FFFFFF"/>
      </a:accent5>
      <a:accent6>
        <a:srgbClr val="FFFFFF"/>
      </a:accent6>
      <a:hlink>
        <a:srgbClr val="2932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564</Words>
  <Application>Microsoft Office PowerPoint</Application>
  <PresentationFormat>On-screen Show (16:9)</PresentationFormat>
  <Paragraphs>58</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Roboto</vt:lpstr>
      <vt:lpstr>Albert Sans ExtraBold</vt:lpstr>
      <vt:lpstr>Anaheim</vt:lpstr>
      <vt:lpstr>Helvetica Neue</vt:lpstr>
      <vt:lpstr>Russo One</vt:lpstr>
      <vt:lpstr>Bebas Neue</vt:lpstr>
      <vt:lpstr>Albert Sans</vt:lpstr>
      <vt:lpstr>Albert Sans Black</vt:lpstr>
      <vt:lpstr>Arial</vt:lpstr>
      <vt:lpstr>Light Blue Pitch Deck by Slidesgo</vt:lpstr>
      <vt:lpstr>Preliminary Findings for PowerCo</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Findings for PowerCo</dc:title>
  <cp:lastModifiedBy>Nima</cp:lastModifiedBy>
  <cp:revision>16</cp:revision>
  <dcterms:modified xsi:type="dcterms:W3CDTF">2023-06-14T16:10:36Z</dcterms:modified>
</cp:coreProperties>
</file>