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B5DE2B"/>
    <a:srgbClr val="414287"/>
    <a:srgbClr val="C0C0C0"/>
    <a:srgbClr val="1F998A"/>
    <a:srgbClr val="FFD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8888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574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 txBox="1">
            <a:spLocks/>
          </p:cNvSpPr>
          <p:nvPr/>
        </p:nvSpPr>
        <p:spPr>
          <a:xfrm>
            <a:off x="1676400" y="4467057"/>
            <a:ext cx="9144000" cy="124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/>
              <a:t>Analysis Of clients' review on the airways</a:t>
            </a:r>
          </a:p>
          <a:p>
            <a:r>
              <a:rPr lang="en-US" sz="2400" b="1" smtClean="0"/>
              <a:t>By K.Poornima</a:t>
            </a:r>
          </a:p>
          <a:p>
            <a:r>
              <a:rPr lang="en-US" sz="2400" b="1" smtClean="0"/>
              <a:t> </a:t>
            </a:r>
            <a:endParaRPr lang="en-US" sz="2400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0" y="6382524"/>
            <a:ext cx="9144000" cy="275781"/>
          </a:xfrm>
        </p:spPr>
        <p:txBody>
          <a:bodyPr/>
          <a:lstStyle/>
          <a:p>
            <a:r>
              <a:rPr lang="en-GB" sz="1600" dirty="0" smtClean="0"/>
              <a:t>03/03/2022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4064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2192000" cy="873488"/>
          </a:xfrm>
          <a:prstGeom prst="rect">
            <a:avLst/>
          </a:prstGeom>
          <a:solidFill>
            <a:srgbClr val="ADD8E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593" y="232289"/>
            <a:ext cx="6220408" cy="6514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>
                <a:latin typeface="Century Gothic" panose="020B0502020202020204" pitchFamily="34" charset="0"/>
              </a:rPr>
              <a:t>INSIGHTS FROM CLIENT REVIEWS </a:t>
            </a:r>
            <a:endParaRPr lang="en-GB" sz="32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6159" y="1130466"/>
            <a:ext cx="305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Century Gothic" panose="020B0502020202020204" pitchFamily="34" charset="0"/>
              </a:rPr>
              <a:t>Distribution of sentiments</a:t>
            </a:r>
            <a:endParaRPr lang="en-US" b="1" i="1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6065" y="1130466"/>
            <a:ext cx="309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Century Gothic" panose="020B0502020202020204" pitchFamily="34" charset="0"/>
              </a:rPr>
              <a:t>Wordcloud (100 words)</a:t>
            </a:r>
            <a:endParaRPr lang="en-US" b="1" i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06" y="1761979"/>
            <a:ext cx="4530254" cy="3425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05" y="5259267"/>
            <a:ext cx="4159253" cy="8943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03" y="1567543"/>
            <a:ext cx="5854272" cy="50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INSIGHTS FROM CLIENT 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Nima</cp:lastModifiedBy>
  <cp:revision>7</cp:revision>
  <dcterms:created xsi:type="dcterms:W3CDTF">2022-12-06T11:13:27Z</dcterms:created>
  <dcterms:modified xsi:type="dcterms:W3CDTF">2023-03-03T15:50:06Z</dcterms:modified>
</cp:coreProperties>
</file>