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B5DE2B"/>
    <a:srgbClr val="414287"/>
    <a:srgbClr val="C0C0C0"/>
    <a:srgbClr val="1F998A"/>
    <a:srgbClr val="FFD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8888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574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 txBox="1">
            <a:spLocks/>
          </p:cNvSpPr>
          <p:nvPr/>
        </p:nvSpPr>
        <p:spPr>
          <a:xfrm>
            <a:off x="1676400" y="4467057"/>
            <a:ext cx="9144000" cy="1247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Predicting customer buying behaviour</a:t>
            </a:r>
            <a:endParaRPr lang="en-US" sz="2400" b="1" dirty="0" smtClean="0"/>
          </a:p>
          <a:p>
            <a:r>
              <a:rPr lang="en-US" sz="2400" b="1" dirty="0" smtClean="0"/>
              <a:t>By K.Poornima</a:t>
            </a: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400" y="6363449"/>
            <a:ext cx="9144000" cy="313932"/>
          </a:xfrm>
        </p:spPr>
        <p:txBody>
          <a:bodyPr/>
          <a:lstStyle/>
          <a:p>
            <a:r>
              <a:rPr lang="en-GB" sz="1600" dirty="0" smtClean="0"/>
              <a:t>07/03/2022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4064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2192000" cy="643466"/>
          </a:xfrm>
          <a:prstGeom prst="rect">
            <a:avLst/>
          </a:prstGeom>
          <a:solidFill>
            <a:srgbClr val="ADD8E6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7" y="232289"/>
            <a:ext cx="11641666" cy="246078"/>
          </a:xfrm>
        </p:spPr>
        <p:txBody>
          <a:bodyPr>
            <a:noAutofit/>
          </a:bodyPr>
          <a:lstStyle/>
          <a:p>
            <a:pPr algn="ctr"/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</a:t>
            </a:r>
            <a:r>
              <a:rPr lang="en-GB" sz="1800" b="1" dirty="0" smtClean="0">
                <a:latin typeface="Century Gothic" panose="020B0502020202020204" pitchFamily="34" charset="0"/>
              </a:rPr>
              <a:t> CUSTOMER BUYING BEHAVIOR, UNDERSTANDING FACTORS THAT WOULD INFLUENCE THE PATTERN</a:t>
            </a:r>
            <a:endParaRPr lang="en-GB" sz="1800" b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0" y="3012830"/>
            <a:ext cx="6485335" cy="3692403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99738" y="952336"/>
            <a:ext cx="5381993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TPOT AUTOML GENERATED</a:t>
            </a:r>
            <a:r>
              <a:rPr kumimoji="0" lang="en-US" altLang="en-US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BEST MODEL: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Generation 5 - Current best internal CV score: 0.9791152263374485 Best pipeline: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ExtraTreesClassifier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GradientBoostingClassifier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ExtraTreesClassifier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input_matrix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bootstrap=False, criterion=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=0.15000000000000002,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=100),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=0.5,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=0.9000000000000001,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=100, subsample=0.9000000000000001), bootstrap=False, criterion=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=0.8500000000000001,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=15,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=100)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6699738" y="3384048"/>
            <a:ext cx="505264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cs typeface="Arial" panose="020B0604020202020204" pitchFamily="34" charset="0"/>
              </a:rPr>
              <a:t>The model above yielded an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AUC score: 0.5945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Higher the AUC, the better the model is at predicting 0 classes as 0 and 1 classes as 1.</a:t>
            </a:r>
          </a:p>
          <a:p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Our model did a poor job in identifying the 1s (booking complete, yes) compared to booking </a:t>
            </a:r>
            <a:r>
              <a:rPr lang="en-US" altLang="en-US" sz="1200" dirty="0" smtClean="0">
                <a:solidFill>
                  <a:srgbClr val="000000"/>
                </a:solidFill>
                <a:cs typeface="Arial" panose="020B0604020202020204" pitchFamily="34" charset="0"/>
              </a:rPr>
              <a:t>didn’t </a:t>
            </a: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go through, 0s in this case. Out of 762 of 1s, only 87 were correctly predicted. We need fine tune the model to increase the chances of predicting 1s more. </a:t>
            </a:r>
            <a:endParaRPr lang="en-US" altLang="en-US" sz="12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6" y="914237"/>
            <a:ext cx="3966091" cy="206049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635812" y="5169429"/>
            <a:ext cx="53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 , with and imbalanced dataset, we achieved a little higher AUC score of 0.6121 with reduced number of features (top 5 features)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16973" y="1528986"/>
            <a:ext cx="23298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= 42522 (Booking didn’t complete)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748 (Booking completed)</a:t>
            </a:r>
            <a:endParaRPr lang="en-US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206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PREDICTING CUSTOMER BUYING BEHAVIOR, UNDERSTANDING FACTORS THAT WOULD INFLUENCE THE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Nima</cp:lastModifiedBy>
  <cp:revision>11</cp:revision>
  <dcterms:created xsi:type="dcterms:W3CDTF">2022-12-06T11:13:27Z</dcterms:created>
  <dcterms:modified xsi:type="dcterms:W3CDTF">2023-03-07T10:53:21Z</dcterms:modified>
</cp:coreProperties>
</file>