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2C0C5347-5FFD-4F99-A649-C42BBEB3F584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581FF56E-23C7-4012-BC10-D5D0D56E0A8A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31-07-2024 4.15.24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D30B7106-CBF1-4586-952F-6910A1E87EA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0"/>
            <a:ext cx="1143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2024-07-31T10:45:24Z</dcterms:created>
  <dcterms:modified xsi:type="dcterms:W3CDTF">2024-07-31T10:45:24Z</dcterms:modified>
</cp:coreProperties>
</file>