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9BF58-27AE-44D5-8BD4-A80AA9FC3499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8F4B5AE-0AD5-4BF5-B70F-0A70289CC5C6}">
      <dgm:prSet phldrT="[Text]" custT="1"/>
      <dgm:spPr/>
      <dgm:t>
        <a:bodyPr/>
        <a:lstStyle/>
        <a:p>
          <a:pPr>
            <a:buFontTx/>
            <a:buChar char="-"/>
          </a:pPr>
          <a:r>
            <a:rPr lang="en-IN" sz="2400" b="0" i="0" dirty="0">
              <a:effectLst/>
              <a:latin typeface="proxima-nova"/>
            </a:rPr>
            <a:t>Saves Time</a:t>
          </a:r>
          <a:endParaRPr lang="en-IN" sz="2400" dirty="0"/>
        </a:p>
      </dgm:t>
    </dgm:pt>
    <dgm:pt modelId="{80F4FF4B-10BE-40EB-B39D-66385BC8FF6C}" type="parTrans" cxnId="{B65573C1-9A14-4AEB-988F-52949F806301}">
      <dgm:prSet/>
      <dgm:spPr/>
      <dgm:t>
        <a:bodyPr/>
        <a:lstStyle/>
        <a:p>
          <a:endParaRPr lang="en-IN" sz="2400"/>
        </a:p>
      </dgm:t>
    </dgm:pt>
    <dgm:pt modelId="{BFE7F3F3-0840-43DD-9DD6-FB6821F613E9}" type="sibTrans" cxnId="{B65573C1-9A14-4AEB-988F-52949F806301}">
      <dgm:prSet/>
      <dgm:spPr/>
      <dgm:t>
        <a:bodyPr/>
        <a:lstStyle/>
        <a:p>
          <a:endParaRPr lang="en-IN" sz="2400"/>
        </a:p>
      </dgm:t>
    </dgm:pt>
    <dgm:pt modelId="{2C148D1E-66BB-48D2-A472-066AE723C87C}">
      <dgm:prSet custT="1"/>
      <dgm:spPr/>
      <dgm:t>
        <a:bodyPr/>
        <a:lstStyle/>
        <a:p>
          <a:r>
            <a:rPr lang="en-IN" sz="2400" b="0" i="0" dirty="0">
              <a:effectLst/>
              <a:latin typeface="proxima-nova"/>
            </a:rPr>
            <a:t>Quality and Useable data</a:t>
          </a:r>
        </a:p>
      </dgm:t>
    </dgm:pt>
    <dgm:pt modelId="{D0D4D2BE-14C9-4236-A611-B74509BADAEF}" type="parTrans" cxnId="{D7A6CEFA-3B02-4FDD-9615-F3F08D18A290}">
      <dgm:prSet/>
      <dgm:spPr/>
      <dgm:t>
        <a:bodyPr/>
        <a:lstStyle/>
        <a:p>
          <a:endParaRPr lang="en-IN" sz="2400"/>
        </a:p>
      </dgm:t>
    </dgm:pt>
    <dgm:pt modelId="{D071A0CC-2D04-484B-AB39-C39D77819D58}" type="sibTrans" cxnId="{D7A6CEFA-3B02-4FDD-9615-F3F08D18A290}">
      <dgm:prSet/>
      <dgm:spPr/>
      <dgm:t>
        <a:bodyPr/>
        <a:lstStyle/>
        <a:p>
          <a:endParaRPr lang="en-IN" sz="2400"/>
        </a:p>
      </dgm:t>
    </dgm:pt>
    <dgm:pt modelId="{5EE77A2A-A942-4E44-BADD-2A697C6AB963}">
      <dgm:prSet custT="1"/>
      <dgm:spPr/>
      <dgm:t>
        <a:bodyPr/>
        <a:lstStyle/>
        <a:p>
          <a:r>
            <a:rPr lang="en-IN" sz="2400" b="0" i="0" dirty="0">
              <a:effectLst/>
              <a:latin typeface="proxima-nova"/>
            </a:rPr>
            <a:t>Mechanize data flow</a:t>
          </a:r>
        </a:p>
      </dgm:t>
    </dgm:pt>
    <dgm:pt modelId="{682BB361-00BF-4817-84C9-B29F8327C3F0}" type="parTrans" cxnId="{AF1A11E6-2A74-4650-A9D8-511B855DAC74}">
      <dgm:prSet/>
      <dgm:spPr/>
      <dgm:t>
        <a:bodyPr/>
        <a:lstStyle/>
        <a:p>
          <a:endParaRPr lang="en-IN" sz="2400"/>
        </a:p>
      </dgm:t>
    </dgm:pt>
    <dgm:pt modelId="{4499B617-5093-435A-A8DB-A5CF7D927738}" type="sibTrans" cxnId="{AF1A11E6-2A74-4650-A9D8-511B855DAC74}">
      <dgm:prSet/>
      <dgm:spPr/>
      <dgm:t>
        <a:bodyPr/>
        <a:lstStyle/>
        <a:p>
          <a:endParaRPr lang="en-IN" sz="2400"/>
        </a:p>
      </dgm:t>
    </dgm:pt>
    <dgm:pt modelId="{3DBA9116-A4A6-439D-BA92-159E8B663176}">
      <dgm:prSet custT="1"/>
      <dgm:spPr/>
      <dgm:t>
        <a:bodyPr/>
        <a:lstStyle/>
        <a:p>
          <a:r>
            <a:rPr lang="en-IN" sz="2400" b="0" i="0" dirty="0">
              <a:effectLst/>
              <a:latin typeface="proxima-nova"/>
            </a:rPr>
            <a:t>Aggregate multiple sources</a:t>
          </a:r>
        </a:p>
      </dgm:t>
    </dgm:pt>
    <dgm:pt modelId="{254E0205-F9DE-4A1D-A6BE-72F5173FFEDB}" type="parTrans" cxnId="{42578814-2D32-494C-89F6-3E397036FA9B}">
      <dgm:prSet/>
      <dgm:spPr/>
      <dgm:t>
        <a:bodyPr/>
        <a:lstStyle/>
        <a:p>
          <a:endParaRPr lang="en-IN" sz="2400"/>
        </a:p>
      </dgm:t>
    </dgm:pt>
    <dgm:pt modelId="{719923D9-F14E-47C8-8B79-1AA40B0CCBF2}" type="sibTrans" cxnId="{42578814-2D32-494C-89F6-3E397036FA9B}">
      <dgm:prSet/>
      <dgm:spPr/>
      <dgm:t>
        <a:bodyPr/>
        <a:lstStyle/>
        <a:p>
          <a:endParaRPr lang="en-IN" sz="2400"/>
        </a:p>
      </dgm:t>
    </dgm:pt>
    <dgm:pt modelId="{1492490B-3F2C-4D20-B85F-1BD79395816A}">
      <dgm:prSet custT="1"/>
      <dgm:spPr/>
      <dgm:t>
        <a:bodyPr/>
        <a:lstStyle/>
        <a:p>
          <a:r>
            <a:rPr lang="en-IN" sz="2400" dirty="0">
              <a:latin typeface="proxima-nova"/>
            </a:rPr>
            <a:t>Handle continuous data</a:t>
          </a:r>
        </a:p>
      </dgm:t>
    </dgm:pt>
    <dgm:pt modelId="{C61691D4-3C4E-4092-90C1-4462D8C345EF}" type="parTrans" cxnId="{93E4B08C-7B36-4400-87D9-90EEE95408A1}">
      <dgm:prSet/>
      <dgm:spPr/>
      <dgm:t>
        <a:bodyPr/>
        <a:lstStyle/>
        <a:p>
          <a:endParaRPr lang="en-IN" sz="2400"/>
        </a:p>
      </dgm:t>
    </dgm:pt>
    <dgm:pt modelId="{22DFA6B9-C331-463B-8E17-3C4969132582}" type="sibTrans" cxnId="{93E4B08C-7B36-4400-87D9-90EEE95408A1}">
      <dgm:prSet/>
      <dgm:spPr/>
      <dgm:t>
        <a:bodyPr/>
        <a:lstStyle/>
        <a:p>
          <a:endParaRPr lang="en-IN" sz="2400"/>
        </a:p>
      </dgm:t>
    </dgm:pt>
    <dgm:pt modelId="{E98819FA-9544-4422-AF95-F020AA25A36C}">
      <dgm:prSet custT="1"/>
      <dgm:spPr/>
      <dgm:t>
        <a:bodyPr/>
        <a:lstStyle/>
        <a:p>
          <a:r>
            <a:rPr lang="en-IN" sz="2400" b="0" i="0" dirty="0">
              <a:effectLst/>
              <a:latin typeface="proxima-nova"/>
            </a:rPr>
            <a:t>Stops Leakage</a:t>
          </a:r>
        </a:p>
      </dgm:t>
    </dgm:pt>
    <dgm:pt modelId="{D8384CD0-B526-444E-AFC1-9C7B3A194042}" type="parTrans" cxnId="{F2D75084-067B-46EE-9680-5C6D33E6EB16}">
      <dgm:prSet/>
      <dgm:spPr/>
      <dgm:t>
        <a:bodyPr/>
        <a:lstStyle/>
        <a:p>
          <a:endParaRPr lang="en-IN" sz="2400"/>
        </a:p>
      </dgm:t>
    </dgm:pt>
    <dgm:pt modelId="{97A640EE-EA54-4DCB-B547-B8F3B7C4FD58}" type="sibTrans" cxnId="{F2D75084-067B-46EE-9680-5C6D33E6EB16}">
      <dgm:prSet/>
      <dgm:spPr/>
      <dgm:t>
        <a:bodyPr/>
        <a:lstStyle/>
        <a:p>
          <a:endParaRPr lang="en-IN" sz="2400"/>
        </a:p>
      </dgm:t>
    </dgm:pt>
    <dgm:pt modelId="{8BEE58B8-7FB0-4C07-B1E9-2B02BBE7F6B2}">
      <dgm:prSet custT="1"/>
      <dgm:spPr/>
      <dgm:t>
        <a:bodyPr/>
        <a:lstStyle/>
        <a:p>
          <a:r>
            <a:rPr lang="en-IN" sz="2400" dirty="0">
              <a:latin typeface="proxima-nova"/>
            </a:rPr>
            <a:t>Remove Errors</a:t>
          </a:r>
          <a:endParaRPr lang="en-IN" sz="2400" b="0" i="0" dirty="0">
            <a:effectLst/>
            <a:latin typeface="proxima-nova"/>
          </a:endParaRPr>
        </a:p>
      </dgm:t>
    </dgm:pt>
    <dgm:pt modelId="{E69FBE0F-C85D-40C2-9B61-29C63ACE27F9}" type="parTrans" cxnId="{198133E3-B7EB-4991-94BB-46EE27AFBDBB}">
      <dgm:prSet/>
      <dgm:spPr/>
      <dgm:t>
        <a:bodyPr/>
        <a:lstStyle/>
        <a:p>
          <a:endParaRPr lang="en-IN" sz="2400"/>
        </a:p>
      </dgm:t>
    </dgm:pt>
    <dgm:pt modelId="{8F2C36E2-75B8-4142-B16C-4BDE349F2068}" type="sibTrans" cxnId="{198133E3-B7EB-4991-94BB-46EE27AFBDBB}">
      <dgm:prSet/>
      <dgm:spPr/>
      <dgm:t>
        <a:bodyPr/>
        <a:lstStyle/>
        <a:p>
          <a:endParaRPr lang="en-IN" sz="2400"/>
        </a:p>
      </dgm:t>
    </dgm:pt>
    <dgm:pt modelId="{9925133C-BD43-4AEE-9352-A3D5147C8C69}" type="pres">
      <dgm:prSet presAssocID="{D539BF58-27AE-44D5-8BD4-A80AA9FC3499}" presName="Name0" presStyleCnt="0">
        <dgm:presLayoutVars>
          <dgm:chMax val="7"/>
          <dgm:chPref val="7"/>
          <dgm:dir/>
        </dgm:presLayoutVars>
      </dgm:prSet>
      <dgm:spPr/>
    </dgm:pt>
    <dgm:pt modelId="{5E7007E5-FE8B-4EA0-90C2-4BEB4F44A99E}" type="pres">
      <dgm:prSet presAssocID="{D539BF58-27AE-44D5-8BD4-A80AA9FC3499}" presName="Name1" presStyleCnt="0"/>
      <dgm:spPr/>
    </dgm:pt>
    <dgm:pt modelId="{548FE52F-7070-4F78-970E-BF9D3F62FD23}" type="pres">
      <dgm:prSet presAssocID="{D539BF58-27AE-44D5-8BD4-A80AA9FC3499}" presName="cycle" presStyleCnt="0"/>
      <dgm:spPr/>
    </dgm:pt>
    <dgm:pt modelId="{82996069-A0A6-4CB0-90DA-1C0DD1B21EB1}" type="pres">
      <dgm:prSet presAssocID="{D539BF58-27AE-44D5-8BD4-A80AA9FC3499}" presName="srcNode" presStyleLbl="node1" presStyleIdx="0" presStyleCnt="7"/>
      <dgm:spPr/>
    </dgm:pt>
    <dgm:pt modelId="{2BE6F26A-629A-4422-B962-AC1C85D944EB}" type="pres">
      <dgm:prSet presAssocID="{D539BF58-27AE-44D5-8BD4-A80AA9FC3499}" presName="conn" presStyleLbl="parChTrans1D2" presStyleIdx="0" presStyleCnt="1"/>
      <dgm:spPr/>
    </dgm:pt>
    <dgm:pt modelId="{6DD13F6C-FFC2-43A0-8B41-87DD63272111}" type="pres">
      <dgm:prSet presAssocID="{D539BF58-27AE-44D5-8BD4-A80AA9FC3499}" presName="extraNode" presStyleLbl="node1" presStyleIdx="0" presStyleCnt="7"/>
      <dgm:spPr/>
    </dgm:pt>
    <dgm:pt modelId="{F344FF06-7C2B-4DB9-9252-136AB5CAA2A4}" type="pres">
      <dgm:prSet presAssocID="{D539BF58-27AE-44D5-8BD4-A80AA9FC3499}" presName="dstNode" presStyleLbl="node1" presStyleIdx="0" presStyleCnt="7"/>
      <dgm:spPr/>
    </dgm:pt>
    <dgm:pt modelId="{395DB0E4-524E-4F8E-86DB-AB2F07971B69}" type="pres">
      <dgm:prSet presAssocID="{58F4B5AE-0AD5-4BF5-B70F-0A70289CC5C6}" presName="text_1" presStyleLbl="node1" presStyleIdx="0" presStyleCnt="7">
        <dgm:presLayoutVars>
          <dgm:bulletEnabled val="1"/>
        </dgm:presLayoutVars>
      </dgm:prSet>
      <dgm:spPr/>
    </dgm:pt>
    <dgm:pt modelId="{66FCD5E9-A901-4CFB-BBAE-6117B44E0937}" type="pres">
      <dgm:prSet presAssocID="{58F4B5AE-0AD5-4BF5-B70F-0A70289CC5C6}" presName="accent_1" presStyleCnt="0"/>
      <dgm:spPr/>
    </dgm:pt>
    <dgm:pt modelId="{4866AAFC-DAE2-4D73-982A-35ED70747A6A}" type="pres">
      <dgm:prSet presAssocID="{58F4B5AE-0AD5-4BF5-B70F-0A70289CC5C6}" presName="accentRepeatNode" presStyleLbl="solidFgAcc1" presStyleIdx="0" presStyleCnt="7"/>
      <dgm:spPr/>
    </dgm:pt>
    <dgm:pt modelId="{69277CDC-E783-4806-93F6-F275C5A22CCA}" type="pres">
      <dgm:prSet presAssocID="{2C148D1E-66BB-48D2-A472-066AE723C87C}" presName="text_2" presStyleLbl="node1" presStyleIdx="1" presStyleCnt="7">
        <dgm:presLayoutVars>
          <dgm:bulletEnabled val="1"/>
        </dgm:presLayoutVars>
      </dgm:prSet>
      <dgm:spPr/>
    </dgm:pt>
    <dgm:pt modelId="{0BDD7E2C-5107-4C9F-BF4C-98E12C1B9756}" type="pres">
      <dgm:prSet presAssocID="{2C148D1E-66BB-48D2-A472-066AE723C87C}" presName="accent_2" presStyleCnt="0"/>
      <dgm:spPr/>
    </dgm:pt>
    <dgm:pt modelId="{084B4B48-37ED-45AC-87E7-13AA35F85E96}" type="pres">
      <dgm:prSet presAssocID="{2C148D1E-66BB-48D2-A472-066AE723C87C}" presName="accentRepeatNode" presStyleLbl="solidFgAcc1" presStyleIdx="1" presStyleCnt="7"/>
      <dgm:spPr/>
    </dgm:pt>
    <dgm:pt modelId="{D3801E14-4AE4-45FF-AF69-FEAD735B808A}" type="pres">
      <dgm:prSet presAssocID="{5EE77A2A-A942-4E44-BADD-2A697C6AB963}" presName="text_3" presStyleLbl="node1" presStyleIdx="2" presStyleCnt="7">
        <dgm:presLayoutVars>
          <dgm:bulletEnabled val="1"/>
        </dgm:presLayoutVars>
      </dgm:prSet>
      <dgm:spPr/>
    </dgm:pt>
    <dgm:pt modelId="{9A9D09C3-9A52-4C41-BB28-CFDF0E79CEE9}" type="pres">
      <dgm:prSet presAssocID="{5EE77A2A-A942-4E44-BADD-2A697C6AB963}" presName="accent_3" presStyleCnt="0"/>
      <dgm:spPr/>
    </dgm:pt>
    <dgm:pt modelId="{C8598A6F-73AE-4EF7-941B-25ED902E4D70}" type="pres">
      <dgm:prSet presAssocID="{5EE77A2A-A942-4E44-BADD-2A697C6AB963}" presName="accentRepeatNode" presStyleLbl="solidFgAcc1" presStyleIdx="2" presStyleCnt="7"/>
      <dgm:spPr/>
    </dgm:pt>
    <dgm:pt modelId="{2431D2E0-E4ED-4BDA-BDE0-9612C77EF426}" type="pres">
      <dgm:prSet presAssocID="{3DBA9116-A4A6-439D-BA92-159E8B663176}" presName="text_4" presStyleLbl="node1" presStyleIdx="3" presStyleCnt="7">
        <dgm:presLayoutVars>
          <dgm:bulletEnabled val="1"/>
        </dgm:presLayoutVars>
      </dgm:prSet>
      <dgm:spPr/>
    </dgm:pt>
    <dgm:pt modelId="{37143D5A-A33D-4DC9-9984-22BAA1A9E1A4}" type="pres">
      <dgm:prSet presAssocID="{3DBA9116-A4A6-439D-BA92-159E8B663176}" presName="accent_4" presStyleCnt="0"/>
      <dgm:spPr/>
    </dgm:pt>
    <dgm:pt modelId="{F58CBDB7-37EF-451C-96E6-38D33301A5E2}" type="pres">
      <dgm:prSet presAssocID="{3DBA9116-A4A6-439D-BA92-159E8B663176}" presName="accentRepeatNode" presStyleLbl="solidFgAcc1" presStyleIdx="3" presStyleCnt="7"/>
      <dgm:spPr/>
    </dgm:pt>
    <dgm:pt modelId="{A1262D58-C9E5-44C0-A7AF-3510A06DD83C}" type="pres">
      <dgm:prSet presAssocID="{1492490B-3F2C-4D20-B85F-1BD79395816A}" presName="text_5" presStyleLbl="node1" presStyleIdx="4" presStyleCnt="7">
        <dgm:presLayoutVars>
          <dgm:bulletEnabled val="1"/>
        </dgm:presLayoutVars>
      </dgm:prSet>
      <dgm:spPr/>
    </dgm:pt>
    <dgm:pt modelId="{256BCE58-0A9D-43DE-8588-28472F3D222B}" type="pres">
      <dgm:prSet presAssocID="{1492490B-3F2C-4D20-B85F-1BD79395816A}" presName="accent_5" presStyleCnt="0"/>
      <dgm:spPr/>
    </dgm:pt>
    <dgm:pt modelId="{EEF95CD9-496A-4367-BF7F-F15F2B16E795}" type="pres">
      <dgm:prSet presAssocID="{1492490B-3F2C-4D20-B85F-1BD79395816A}" presName="accentRepeatNode" presStyleLbl="solidFgAcc1" presStyleIdx="4" presStyleCnt="7"/>
      <dgm:spPr/>
    </dgm:pt>
    <dgm:pt modelId="{4D8B387C-55EF-47E7-9CE2-67686BB24281}" type="pres">
      <dgm:prSet presAssocID="{E98819FA-9544-4422-AF95-F020AA25A36C}" presName="text_6" presStyleLbl="node1" presStyleIdx="5" presStyleCnt="7">
        <dgm:presLayoutVars>
          <dgm:bulletEnabled val="1"/>
        </dgm:presLayoutVars>
      </dgm:prSet>
      <dgm:spPr/>
    </dgm:pt>
    <dgm:pt modelId="{7CAB1C4E-E3F5-4FD8-AFEC-6E7B43186103}" type="pres">
      <dgm:prSet presAssocID="{E98819FA-9544-4422-AF95-F020AA25A36C}" presName="accent_6" presStyleCnt="0"/>
      <dgm:spPr/>
    </dgm:pt>
    <dgm:pt modelId="{C5633D11-0E80-46FE-A5B1-54D11F854ECF}" type="pres">
      <dgm:prSet presAssocID="{E98819FA-9544-4422-AF95-F020AA25A36C}" presName="accentRepeatNode" presStyleLbl="solidFgAcc1" presStyleIdx="5" presStyleCnt="7"/>
      <dgm:spPr/>
    </dgm:pt>
    <dgm:pt modelId="{F8E84C58-FEEB-44BB-A5B7-AC3C0F9F5C64}" type="pres">
      <dgm:prSet presAssocID="{8BEE58B8-7FB0-4C07-B1E9-2B02BBE7F6B2}" presName="text_7" presStyleLbl="node1" presStyleIdx="6" presStyleCnt="7">
        <dgm:presLayoutVars>
          <dgm:bulletEnabled val="1"/>
        </dgm:presLayoutVars>
      </dgm:prSet>
      <dgm:spPr/>
    </dgm:pt>
    <dgm:pt modelId="{A52792FD-FA5C-465B-AC72-F88BE8CC40CD}" type="pres">
      <dgm:prSet presAssocID="{8BEE58B8-7FB0-4C07-B1E9-2B02BBE7F6B2}" presName="accent_7" presStyleCnt="0"/>
      <dgm:spPr/>
    </dgm:pt>
    <dgm:pt modelId="{D313116D-01E9-461A-BE2A-5B586CDCF46E}" type="pres">
      <dgm:prSet presAssocID="{8BEE58B8-7FB0-4C07-B1E9-2B02BBE7F6B2}" presName="accentRepeatNode" presStyleLbl="solidFgAcc1" presStyleIdx="6" presStyleCnt="7"/>
      <dgm:spPr/>
    </dgm:pt>
  </dgm:ptLst>
  <dgm:cxnLst>
    <dgm:cxn modelId="{DC526813-43ED-4ACD-BA73-E7CB01D1DE96}" type="presOf" srcId="{3DBA9116-A4A6-439D-BA92-159E8B663176}" destId="{2431D2E0-E4ED-4BDA-BDE0-9612C77EF426}" srcOrd="0" destOrd="0" presId="urn:microsoft.com/office/officeart/2008/layout/VerticalCurvedList"/>
    <dgm:cxn modelId="{42578814-2D32-494C-89F6-3E397036FA9B}" srcId="{D539BF58-27AE-44D5-8BD4-A80AA9FC3499}" destId="{3DBA9116-A4A6-439D-BA92-159E8B663176}" srcOrd="3" destOrd="0" parTransId="{254E0205-F9DE-4A1D-A6BE-72F5173FFEDB}" sibTransId="{719923D9-F14E-47C8-8B79-1AA40B0CCBF2}"/>
    <dgm:cxn modelId="{5704272D-6891-4352-AC1A-EB1048F7A3BC}" type="presOf" srcId="{1492490B-3F2C-4D20-B85F-1BD79395816A}" destId="{A1262D58-C9E5-44C0-A7AF-3510A06DD83C}" srcOrd="0" destOrd="0" presId="urn:microsoft.com/office/officeart/2008/layout/VerticalCurvedList"/>
    <dgm:cxn modelId="{EC8D6F38-F21F-48FE-BC42-9DF1612E1CAC}" type="presOf" srcId="{58F4B5AE-0AD5-4BF5-B70F-0A70289CC5C6}" destId="{395DB0E4-524E-4F8E-86DB-AB2F07971B69}" srcOrd="0" destOrd="0" presId="urn:microsoft.com/office/officeart/2008/layout/VerticalCurvedList"/>
    <dgm:cxn modelId="{AEF20D3D-CC6C-4853-A528-6B1EB4A68F00}" type="presOf" srcId="{D539BF58-27AE-44D5-8BD4-A80AA9FC3499}" destId="{9925133C-BD43-4AEE-9352-A3D5147C8C69}" srcOrd="0" destOrd="0" presId="urn:microsoft.com/office/officeart/2008/layout/VerticalCurvedList"/>
    <dgm:cxn modelId="{FA6B243E-F3D1-4C82-B167-9FE015ADE2DD}" type="presOf" srcId="{5EE77A2A-A942-4E44-BADD-2A697C6AB963}" destId="{D3801E14-4AE4-45FF-AF69-FEAD735B808A}" srcOrd="0" destOrd="0" presId="urn:microsoft.com/office/officeart/2008/layout/VerticalCurvedList"/>
    <dgm:cxn modelId="{1F84E04F-79CA-498D-A62D-CF984AEF2304}" type="presOf" srcId="{8BEE58B8-7FB0-4C07-B1E9-2B02BBE7F6B2}" destId="{F8E84C58-FEEB-44BB-A5B7-AC3C0F9F5C64}" srcOrd="0" destOrd="0" presId="urn:microsoft.com/office/officeart/2008/layout/VerticalCurvedList"/>
    <dgm:cxn modelId="{F2D75084-067B-46EE-9680-5C6D33E6EB16}" srcId="{D539BF58-27AE-44D5-8BD4-A80AA9FC3499}" destId="{E98819FA-9544-4422-AF95-F020AA25A36C}" srcOrd="5" destOrd="0" parTransId="{D8384CD0-B526-444E-AFC1-9C7B3A194042}" sibTransId="{97A640EE-EA54-4DCB-B547-B8F3B7C4FD58}"/>
    <dgm:cxn modelId="{93E4B08C-7B36-4400-87D9-90EEE95408A1}" srcId="{D539BF58-27AE-44D5-8BD4-A80AA9FC3499}" destId="{1492490B-3F2C-4D20-B85F-1BD79395816A}" srcOrd="4" destOrd="0" parTransId="{C61691D4-3C4E-4092-90C1-4462D8C345EF}" sibTransId="{22DFA6B9-C331-463B-8E17-3C4969132582}"/>
    <dgm:cxn modelId="{BD4F2592-BBB1-485C-83E8-E13D23240D96}" type="presOf" srcId="{E98819FA-9544-4422-AF95-F020AA25A36C}" destId="{4D8B387C-55EF-47E7-9CE2-67686BB24281}" srcOrd="0" destOrd="0" presId="urn:microsoft.com/office/officeart/2008/layout/VerticalCurvedList"/>
    <dgm:cxn modelId="{B65573C1-9A14-4AEB-988F-52949F806301}" srcId="{D539BF58-27AE-44D5-8BD4-A80AA9FC3499}" destId="{58F4B5AE-0AD5-4BF5-B70F-0A70289CC5C6}" srcOrd="0" destOrd="0" parTransId="{80F4FF4B-10BE-40EB-B39D-66385BC8FF6C}" sibTransId="{BFE7F3F3-0840-43DD-9DD6-FB6821F613E9}"/>
    <dgm:cxn modelId="{198133E3-B7EB-4991-94BB-46EE27AFBDBB}" srcId="{D539BF58-27AE-44D5-8BD4-A80AA9FC3499}" destId="{8BEE58B8-7FB0-4C07-B1E9-2B02BBE7F6B2}" srcOrd="6" destOrd="0" parTransId="{E69FBE0F-C85D-40C2-9B61-29C63ACE27F9}" sibTransId="{8F2C36E2-75B8-4142-B16C-4BDE349F2068}"/>
    <dgm:cxn modelId="{574C20E5-CF03-40C5-BA3F-8824A27C8D21}" type="presOf" srcId="{2C148D1E-66BB-48D2-A472-066AE723C87C}" destId="{69277CDC-E783-4806-93F6-F275C5A22CCA}" srcOrd="0" destOrd="0" presId="urn:microsoft.com/office/officeart/2008/layout/VerticalCurvedList"/>
    <dgm:cxn modelId="{AF1A11E6-2A74-4650-A9D8-511B855DAC74}" srcId="{D539BF58-27AE-44D5-8BD4-A80AA9FC3499}" destId="{5EE77A2A-A942-4E44-BADD-2A697C6AB963}" srcOrd="2" destOrd="0" parTransId="{682BB361-00BF-4817-84C9-B29F8327C3F0}" sibTransId="{4499B617-5093-435A-A8DB-A5CF7D927738}"/>
    <dgm:cxn modelId="{D7A6CEFA-3B02-4FDD-9615-F3F08D18A290}" srcId="{D539BF58-27AE-44D5-8BD4-A80AA9FC3499}" destId="{2C148D1E-66BB-48D2-A472-066AE723C87C}" srcOrd="1" destOrd="0" parTransId="{D0D4D2BE-14C9-4236-A611-B74509BADAEF}" sibTransId="{D071A0CC-2D04-484B-AB39-C39D77819D58}"/>
    <dgm:cxn modelId="{B918F9FB-8A27-42D9-B675-4023EBFC93C7}" type="presOf" srcId="{BFE7F3F3-0840-43DD-9DD6-FB6821F613E9}" destId="{2BE6F26A-629A-4422-B962-AC1C85D944EB}" srcOrd="0" destOrd="0" presId="urn:microsoft.com/office/officeart/2008/layout/VerticalCurvedList"/>
    <dgm:cxn modelId="{4D2C9FAB-7031-4C6A-A8CE-E188FCA57D9A}" type="presParOf" srcId="{9925133C-BD43-4AEE-9352-A3D5147C8C69}" destId="{5E7007E5-FE8B-4EA0-90C2-4BEB4F44A99E}" srcOrd="0" destOrd="0" presId="urn:microsoft.com/office/officeart/2008/layout/VerticalCurvedList"/>
    <dgm:cxn modelId="{C14BECD9-EEA4-4CC6-AD4E-B20FFECE2C65}" type="presParOf" srcId="{5E7007E5-FE8B-4EA0-90C2-4BEB4F44A99E}" destId="{548FE52F-7070-4F78-970E-BF9D3F62FD23}" srcOrd="0" destOrd="0" presId="urn:microsoft.com/office/officeart/2008/layout/VerticalCurvedList"/>
    <dgm:cxn modelId="{55A7A5BA-AA0E-4375-A108-DD2D457C557D}" type="presParOf" srcId="{548FE52F-7070-4F78-970E-BF9D3F62FD23}" destId="{82996069-A0A6-4CB0-90DA-1C0DD1B21EB1}" srcOrd="0" destOrd="0" presId="urn:microsoft.com/office/officeart/2008/layout/VerticalCurvedList"/>
    <dgm:cxn modelId="{387841DC-925B-49CD-A002-4593BFA4193E}" type="presParOf" srcId="{548FE52F-7070-4F78-970E-BF9D3F62FD23}" destId="{2BE6F26A-629A-4422-B962-AC1C85D944EB}" srcOrd="1" destOrd="0" presId="urn:microsoft.com/office/officeart/2008/layout/VerticalCurvedList"/>
    <dgm:cxn modelId="{36C45D02-9DFA-438B-83DB-E96B55AA26C7}" type="presParOf" srcId="{548FE52F-7070-4F78-970E-BF9D3F62FD23}" destId="{6DD13F6C-FFC2-43A0-8B41-87DD63272111}" srcOrd="2" destOrd="0" presId="urn:microsoft.com/office/officeart/2008/layout/VerticalCurvedList"/>
    <dgm:cxn modelId="{86860C43-46EC-481D-8E4A-E40104CBFA89}" type="presParOf" srcId="{548FE52F-7070-4F78-970E-BF9D3F62FD23}" destId="{F344FF06-7C2B-4DB9-9252-136AB5CAA2A4}" srcOrd="3" destOrd="0" presId="urn:microsoft.com/office/officeart/2008/layout/VerticalCurvedList"/>
    <dgm:cxn modelId="{CA6179A8-0257-4C3E-B356-43AB24295D02}" type="presParOf" srcId="{5E7007E5-FE8B-4EA0-90C2-4BEB4F44A99E}" destId="{395DB0E4-524E-4F8E-86DB-AB2F07971B69}" srcOrd="1" destOrd="0" presId="urn:microsoft.com/office/officeart/2008/layout/VerticalCurvedList"/>
    <dgm:cxn modelId="{FD2D404D-4852-4C09-80BE-E6DD36C1CEB7}" type="presParOf" srcId="{5E7007E5-FE8B-4EA0-90C2-4BEB4F44A99E}" destId="{66FCD5E9-A901-4CFB-BBAE-6117B44E0937}" srcOrd="2" destOrd="0" presId="urn:microsoft.com/office/officeart/2008/layout/VerticalCurvedList"/>
    <dgm:cxn modelId="{6AE2E14F-7481-4008-886E-63DE65861D64}" type="presParOf" srcId="{66FCD5E9-A901-4CFB-BBAE-6117B44E0937}" destId="{4866AAFC-DAE2-4D73-982A-35ED70747A6A}" srcOrd="0" destOrd="0" presId="urn:microsoft.com/office/officeart/2008/layout/VerticalCurvedList"/>
    <dgm:cxn modelId="{364B3FA1-3EF0-49B3-A964-679B18920A21}" type="presParOf" srcId="{5E7007E5-FE8B-4EA0-90C2-4BEB4F44A99E}" destId="{69277CDC-E783-4806-93F6-F275C5A22CCA}" srcOrd="3" destOrd="0" presId="urn:microsoft.com/office/officeart/2008/layout/VerticalCurvedList"/>
    <dgm:cxn modelId="{168FDAAE-A854-440D-8C54-1443DD7F89EE}" type="presParOf" srcId="{5E7007E5-FE8B-4EA0-90C2-4BEB4F44A99E}" destId="{0BDD7E2C-5107-4C9F-BF4C-98E12C1B9756}" srcOrd="4" destOrd="0" presId="urn:microsoft.com/office/officeart/2008/layout/VerticalCurvedList"/>
    <dgm:cxn modelId="{90D20B96-1990-48BB-B964-FF890A736E2A}" type="presParOf" srcId="{0BDD7E2C-5107-4C9F-BF4C-98E12C1B9756}" destId="{084B4B48-37ED-45AC-87E7-13AA35F85E96}" srcOrd="0" destOrd="0" presId="urn:microsoft.com/office/officeart/2008/layout/VerticalCurvedList"/>
    <dgm:cxn modelId="{3025725C-879A-4727-8922-18603D6B7BB9}" type="presParOf" srcId="{5E7007E5-FE8B-4EA0-90C2-4BEB4F44A99E}" destId="{D3801E14-4AE4-45FF-AF69-FEAD735B808A}" srcOrd="5" destOrd="0" presId="urn:microsoft.com/office/officeart/2008/layout/VerticalCurvedList"/>
    <dgm:cxn modelId="{2CF4D1CA-3786-4D6E-B255-0B113D4397E9}" type="presParOf" srcId="{5E7007E5-FE8B-4EA0-90C2-4BEB4F44A99E}" destId="{9A9D09C3-9A52-4C41-BB28-CFDF0E79CEE9}" srcOrd="6" destOrd="0" presId="urn:microsoft.com/office/officeart/2008/layout/VerticalCurvedList"/>
    <dgm:cxn modelId="{1A30A3C9-32D6-4D69-AD16-2BC68964E08D}" type="presParOf" srcId="{9A9D09C3-9A52-4C41-BB28-CFDF0E79CEE9}" destId="{C8598A6F-73AE-4EF7-941B-25ED902E4D70}" srcOrd="0" destOrd="0" presId="urn:microsoft.com/office/officeart/2008/layout/VerticalCurvedList"/>
    <dgm:cxn modelId="{EBF2FA48-8FBB-4768-95B9-E8B8906CF655}" type="presParOf" srcId="{5E7007E5-FE8B-4EA0-90C2-4BEB4F44A99E}" destId="{2431D2E0-E4ED-4BDA-BDE0-9612C77EF426}" srcOrd="7" destOrd="0" presId="urn:microsoft.com/office/officeart/2008/layout/VerticalCurvedList"/>
    <dgm:cxn modelId="{E1E108EC-CB29-49D2-BF85-B9C94D131243}" type="presParOf" srcId="{5E7007E5-FE8B-4EA0-90C2-4BEB4F44A99E}" destId="{37143D5A-A33D-4DC9-9984-22BAA1A9E1A4}" srcOrd="8" destOrd="0" presId="urn:microsoft.com/office/officeart/2008/layout/VerticalCurvedList"/>
    <dgm:cxn modelId="{65608855-EFC3-45C0-8787-F7BFCD774811}" type="presParOf" srcId="{37143D5A-A33D-4DC9-9984-22BAA1A9E1A4}" destId="{F58CBDB7-37EF-451C-96E6-38D33301A5E2}" srcOrd="0" destOrd="0" presId="urn:microsoft.com/office/officeart/2008/layout/VerticalCurvedList"/>
    <dgm:cxn modelId="{0999D0F2-50B4-440C-92C0-89BBE109ED11}" type="presParOf" srcId="{5E7007E5-FE8B-4EA0-90C2-4BEB4F44A99E}" destId="{A1262D58-C9E5-44C0-A7AF-3510A06DD83C}" srcOrd="9" destOrd="0" presId="urn:microsoft.com/office/officeart/2008/layout/VerticalCurvedList"/>
    <dgm:cxn modelId="{56E91923-06B8-4EA0-BB7E-66FCCA768B4A}" type="presParOf" srcId="{5E7007E5-FE8B-4EA0-90C2-4BEB4F44A99E}" destId="{256BCE58-0A9D-43DE-8588-28472F3D222B}" srcOrd="10" destOrd="0" presId="urn:microsoft.com/office/officeart/2008/layout/VerticalCurvedList"/>
    <dgm:cxn modelId="{0261F2AB-BBEB-408E-B69E-91468670ACF4}" type="presParOf" srcId="{256BCE58-0A9D-43DE-8588-28472F3D222B}" destId="{EEF95CD9-496A-4367-BF7F-F15F2B16E795}" srcOrd="0" destOrd="0" presId="urn:microsoft.com/office/officeart/2008/layout/VerticalCurvedList"/>
    <dgm:cxn modelId="{5790C919-1B2A-451C-87CC-60FA8BD61302}" type="presParOf" srcId="{5E7007E5-FE8B-4EA0-90C2-4BEB4F44A99E}" destId="{4D8B387C-55EF-47E7-9CE2-67686BB24281}" srcOrd="11" destOrd="0" presId="urn:microsoft.com/office/officeart/2008/layout/VerticalCurvedList"/>
    <dgm:cxn modelId="{84D3B6CA-5279-4CED-9554-FD7652119DA5}" type="presParOf" srcId="{5E7007E5-FE8B-4EA0-90C2-4BEB4F44A99E}" destId="{7CAB1C4E-E3F5-4FD8-AFEC-6E7B43186103}" srcOrd="12" destOrd="0" presId="urn:microsoft.com/office/officeart/2008/layout/VerticalCurvedList"/>
    <dgm:cxn modelId="{DBE63231-738E-4D6F-844F-E7B679F7C63F}" type="presParOf" srcId="{7CAB1C4E-E3F5-4FD8-AFEC-6E7B43186103}" destId="{C5633D11-0E80-46FE-A5B1-54D11F854ECF}" srcOrd="0" destOrd="0" presId="urn:microsoft.com/office/officeart/2008/layout/VerticalCurvedList"/>
    <dgm:cxn modelId="{806B474F-536B-4DB7-9592-5BABCF15FA3A}" type="presParOf" srcId="{5E7007E5-FE8B-4EA0-90C2-4BEB4F44A99E}" destId="{F8E84C58-FEEB-44BB-A5B7-AC3C0F9F5C64}" srcOrd="13" destOrd="0" presId="urn:microsoft.com/office/officeart/2008/layout/VerticalCurvedList"/>
    <dgm:cxn modelId="{97521D05-94F9-4AAF-9CFD-5B629E2D1A9F}" type="presParOf" srcId="{5E7007E5-FE8B-4EA0-90C2-4BEB4F44A99E}" destId="{A52792FD-FA5C-465B-AC72-F88BE8CC40CD}" srcOrd="14" destOrd="0" presId="urn:microsoft.com/office/officeart/2008/layout/VerticalCurvedList"/>
    <dgm:cxn modelId="{7758A783-F03E-4952-B823-1E498B2CA1AA}" type="presParOf" srcId="{A52792FD-FA5C-465B-AC72-F88BE8CC40CD}" destId="{D313116D-01E9-461A-BE2A-5B586CDCF4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6F26A-629A-4422-B962-AC1C85D944EB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DB0E4-524E-4F8E-86DB-AB2F07971B69}">
      <dsp:nvSpPr>
        <dsp:cNvPr id="0" name=""/>
        <dsp:cNvSpPr/>
      </dsp:nvSpPr>
      <dsp:spPr>
        <a:xfrm>
          <a:off x="380119" y="246332"/>
          <a:ext cx="5529383" cy="492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088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2400" b="0" i="0" kern="1200" dirty="0">
              <a:effectLst/>
              <a:latin typeface="proxima-nova"/>
            </a:rPr>
            <a:t>Saves Time</a:t>
          </a:r>
          <a:endParaRPr lang="en-IN" sz="2400" kern="1200" dirty="0"/>
        </a:p>
      </dsp:txBody>
      <dsp:txXfrm>
        <a:off x="380119" y="246332"/>
        <a:ext cx="5529383" cy="492448"/>
      </dsp:txXfrm>
    </dsp:sp>
    <dsp:sp modelId="{4866AAFC-DAE2-4D73-982A-35ED70747A6A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9277CDC-E783-4806-93F6-F275C5A22CCA}">
      <dsp:nvSpPr>
        <dsp:cNvPr id="0" name=""/>
        <dsp:cNvSpPr/>
      </dsp:nvSpPr>
      <dsp:spPr>
        <a:xfrm>
          <a:off x="826075" y="985438"/>
          <a:ext cx="5083427" cy="4924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088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effectLst/>
              <a:latin typeface="proxima-nova"/>
            </a:rPr>
            <a:t>Quality and Useable data</a:t>
          </a:r>
        </a:p>
      </dsp:txBody>
      <dsp:txXfrm>
        <a:off x="826075" y="985438"/>
        <a:ext cx="5083427" cy="492448"/>
      </dsp:txXfrm>
    </dsp:sp>
    <dsp:sp modelId="{084B4B48-37ED-45AC-87E7-13AA35F85E96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3801E14-4AE4-45FF-AF69-FEAD735B808A}">
      <dsp:nvSpPr>
        <dsp:cNvPr id="0" name=""/>
        <dsp:cNvSpPr/>
      </dsp:nvSpPr>
      <dsp:spPr>
        <a:xfrm>
          <a:off x="1070457" y="1724003"/>
          <a:ext cx="4839045" cy="4924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088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effectLst/>
              <a:latin typeface="proxima-nova"/>
            </a:rPr>
            <a:t>Mechanize data flow</a:t>
          </a:r>
        </a:p>
      </dsp:txBody>
      <dsp:txXfrm>
        <a:off x="1070457" y="1724003"/>
        <a:ext cx="4839045" cy="492448"/>
      </dsp:txXfrm>
    </dsp:sp>
    <dsp:sp modelId="{C8598A6F-73AE-4EF7-941B-25ED902E4D70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431D2E0-E4ED-4BDA-BDE0-9612C77EF426}">
      <dsp:nvSpPr>
        <dsp:cNvPr id="0" name=""/>
        <dsp:cNvSpPr/>
      </dsp:nvSpPr>
      <dsp:spPr>
        <a:xfrm>
          <a:off x="1148486" y="2463109"/>
          <a:ext cx="4761016" cy="4924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088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effectLst/>
              <a:latin typeface="proxima-nova"/>
            </a:rPr>
            <a:t>Aggregate multiple sources</a:t>
          </a:r>
        </a:p>
      </dsp:txBody>
      <dsp:txXfrm>
        <a:off x="1148486" y="2463109"/>
        <a:ext cx="4761016" cy="492448"/>
      </dsp:txXfrm>
    </dsp:sp>
    <dsp:sp modelId="{F58CBDB7-37EF-451C-96E6-38D33301A5E2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1262D58-C9E5-44C0-A7AF-3510A06DD83C}">
      <dsp:nvSpPr>
        <dsp:cNvPr id="0" name=""/>
        <dsp:cNvSpPr/>
      </dsp:nvSpPr>
      <dsp:spPr>
        <a:xfrm>
          <a:off x="1070457" y="3202215"/>
          <a:ext cx="4839045" cy="4924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088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proxima-nova"/>
            </a:rPr>
            <a:t>Handle continuous data</a:t>
          </a:r>
        </a:p>
      </dsp:txBody>
      <dsp:txXfrm>
        <a:off x="1070457" y="3202215"/>
        <a:ext cx="4839045" cy="492448"/>
      </dsp:txXfrm>
    </dsp:sp>
    <dsp:sp modelId="{EEF95CD9-496A-4367-BF7F-F15F2B16E795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D8B387C-55EF-47E7-9CE2-67686BB24281}">
      <dsp:nvSpPr>
        <dsp:cNvPr id="0" name=""/>
        <dsp:cNvSpPr/>
      </dsp:nvSpPr>
      <dsp:spPr>
        <a:xfrm>
          <a:off x="826075" y="3940779"/>
          <a:ext cx="5083427" cy="492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088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effectLst/>
              <a:latin typeface="proxima-nova"/>
            </a:rPr>
            <a:t>Stops Leakage</a:t>
          </a:r>
        </a:p>
      </dsp:txBody>
      <dsp:txXfrm>
        <a:off x="826075" y="3940779"/>
        <a:ext cx="5083427" cy="492448"/>
      </dsp:txXfrm>
    </dsp:sp>
    <dsp:sp modelId="{C5633D11-0E80-46FE-A5B1-54D11F854ECF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8E84C58-FEEB-44BB-A5B7-AC3C0F9F5C64}">
      <dsp:nvSpPr>
        <dsp:cNvPr id="0" name=""/>
        <dsp:cNvSpPr/>
      </dsp:nvSpPr>
      <dsp:spPr>
        <a:xfrm>
          <a:off x="380119" y="4679885"/>
          <a:ext cx="5529383" cy="4924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088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proxima-nova"/>
            </a:rPr>
            <a:t>Remove Errors</a:t>
          </a:r>
          <a:endParaRPr lang="en-IN" sz="2400" b="0" i="0" kern="1200" dirty="0">
            <a:effectLst/>
            <a:latin typeface="proxima-nova"/>
          </a:endParaRPr>
        </a:p>
      </dsp:txBody>
      <dsp:txXfrm>
        <a:off x="380119" y="4679885"/>
        <a:ext cx="5529383" cy="492448"/>
      </dsp:txXfrm>
    </dsp:sp>
    <dsp:sp modelId="{D313116D-01E9-461A-BE2A-5B586CDCF46E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49A6-AAFA-4A8C-8B2B-BA07D8B37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AF02D-7D0D-4886-B8A0-AEFA9F33C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78E7-2256-4DA6-A80A-F72EE19D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78FA-6E8D-4361-B9C2-6CCE423A6CC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156D3-B6AB-4DC0-ACA8-3358C4D2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E27F5-F42E-422C-AA03-CD226B8B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41E-191C-4D00-A409-3D20F44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4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5C43-5029-470B-9BEF-FD009483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F7578-A838-472E-A74C-88BD4AA1E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6A80-899A-4D7F-A749-D8C250E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78FA-6E8D-4361-B9C2-6CCE423A6CC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65EE-54BC-4C73-9C05-D723F159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47175-1E1C-4CDE-8906-AE1E9529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41E-191C-4D00-A409-3D20F44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893FB-BDC5-43B4-A7D9-254C28023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C3C70-06B7-42B8-8F18-6E43D496A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D4C30-8ED8-4F40-B091-D6EF0B59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78FA-6E8D-4361-B9C2-6CCE423A6CC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7F57-0F14-4DFD-B47C-F7443640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DFF7D-2845-4760-9A6D-DA46702D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41E-191C-4D00-A409-3D20F44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72F6-C686-43A1-AD6E-A0101684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A1D3-28A2-4B7C-8A49-75B1F8E3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4FBD-1FFC-4EDD-BB17-D44115D7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78FA-6E8D-4361-B9C2-6CCE423A6CC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C64E9-EF41-450B-A46A-20A207DD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E34DD-699B-4624-9EDE-094C753A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41E-191C-4D00-A409-3D20F44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4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F408-D82B-43E4-B3E4-701DE120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82142-EC69-48BD-ACEC-AB86A7E51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EB673-05F6-4100-BB38-BA432B7B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78FA-6E8D-4361-B9C2-6CCE423A6CC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0983-032B-413B-8FB4-EBE73E44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BFA7-72A8-42C9-BD56-0BA1747B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41E-191C-4D00-A409-3D20F44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FED7-A68A-4F72-9CC9-08967065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853E-9ACA-4CAF-9950-5E609B793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BF04D-FA8D-4324-8727-26C89AB5F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99D6C-6862-4CB9-97FD-2A7332F2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78FA-6E8D-4361-B9C2-6CCE423A6CC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E65BB-E91B-4EA7-AF4A-8F286D17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21C8-DB81-4552-8AFD-B160E704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41E-191C-4D00-A409-3D20F44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6CFE-1E42-4D37-A2DD-4F590524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ED90C-7F58-4D37-8623-8AD50FE1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696F8-8450-403E-8686-F06428896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6A2F3-91E5-44EB-870F-BBBF6C620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6C0FA-6657-4412-8984-807B7DE26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937A0-9213-41B2-995E-EB02B580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78FA-6E8D-4361-B9C2-6CCE423A6CC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FB6B5-B976-47E6-BC5F-148596C8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E9E0E-8FDF-4780-B4E8-BB10D1FE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41E-191C-4D00-A409-3D20F44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9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ACDF-EC93-4B18-97B5-C92F2FB3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18160-53F8-4B9D-A146-199C8A8D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78FA-6E8D-4361-B9C2-6CCE423A6CC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02BB9-CECA-49DA-943C-9053090D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4A01C-F8D6-45BA-9CCF-E702E91E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41E-191C-4D00-A409-3D20F44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9B84E-91A3-46FA-ACF9-BD51A88F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78FA-6E8D-4361-B9C2-6CCE423A6CC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89D9A-07C4-438D-A161-148A1A60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6F136-6CA6-40BF-8826-3BAD5F54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41E-191C-4D00-A409-3D20F44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7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9E5C-D330-403D-BCE5-68B153FA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DBAB-F5A4-49D2-B95B-8F50D878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2990F-AF6B-4DE4-80D4-85F2AD649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286D8-3FB9-4925-BFA1-97B81E73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78FA-6E8D-4361-B9C2-6CCE423A6CC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9A59-D1F8-49D2-B82E-20C9B937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E4818-6E5F-4656-A7B6-2390DBDC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41E-191C-4D00-A409-3D20F44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5BE5-D5AB-4351-B5B1-7D425871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B794C-9F80-421F-A729-2AB298DA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8DBB7-22F2-48B3-939E-6F5339879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080C3-6CF6-4685-ADD2-9926163A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78FA-6E8D-4361-B9C2-6CCE423A6CC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A0005-1B48-40D8-985C-273608C6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A2BDB-4896-42CD-A416-ED6A1AAA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41E-191C-4D00-A409-3D20F44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052FE-A286-4BE0-B843-A2CC8FFD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80AC-DB65-47CF-A050-F697D9228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E416-1741-40E3-BDC8-6F86BBA2E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878FA-6E8D-4361-B9C2-6CCE423A6CC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1E0E-0B39-45B0-BE1F-247013AA9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3249-FD0E-4AE2-B465-79B5527E7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D141E-191C-4D00-A409-3D20F44EB0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235388660,&quot;Placement&quot;:&quot;Footer&quot;,&quot;Top&quot;:525.346863,&quot;Left&quot;:462.094818,&quot;SlideWidth&quot;:960,&quot;SlideHeight&quot;:540}">
            <a:extLst>
              <a:ext uri="{FF2B5EF4-FFF2-40B4-BE49-F238E27FC236}">
                <a16:creationId xmlns:a16="http://schemas.microsoft.com/office/drawing/2014/main" id="{0255E016-5599-4BB8-9A14-0E165C2F53F1}"/>
              </a:ext>
            </a:extLst>
          </p:cNvPr>
          <p:cNvSpPr txBox="1"/>
          <p:nvPr userDrawn="1"/>
        </p:nvSpPr>
        <p:spPr>
          <a:xfrm>
            <a:off x="5868604" y="6671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10786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4DE36-026E-4BCF-ABD7-0CE0F810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Data Wrangling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C4E9D-3256-4119-B6AE-17F888A66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5054885"/>
            <a:ext cx="4645250" cy="843871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Poornima N</a:t>
            </a:r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ata munging Archives - Tanuka's Blog">
            <a:extLst>
              <a:ext uri="{FF2B5EF4-FFF2-40B4-BE49-F238E27FC236}">
                <a16:creationId xmlns:a16="http://schemas.microsoft.com/office/drawing/2014/main" id="{F8F7F13B-5884-4466-A853-BA480D8F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849" y="671148"/>
            <a:ext cx="4820201" cy="272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9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FD4C-D214-4F59-BFDC-38DF0874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661"/>
            <a:ext cx="10515600" cy="97104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Why ?</a:t>
            </a:r>
            <a:endParaRPr lang="en-US" sz="4800" dirty="0"/>
          </a:p>
        </p:txBody>
      </p:sp>
      <p:pic>
        <p:nvPicPr>
          <p:cNvPr id="2050" name="Picture 2" descr="Data Wrangling: Benefits of Data Wrangling | Hevo Data">
            <a:extLst>
              <a:ext uri="{FF2B5EF4-FFF2-40B4-BE49-F238E27FC236}">
                <a16:creationId xmlns:a16="http://schemas.microsoft.com/office/drawing/2014/main" id="{BEEEC3E6-6811-4A01-8654-582E687A2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993" y="1521859"/>
            <a:ext cx="7310018" cy="433441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6D73DD-F891-4861-9B07-D89C2FD6AE04}"/>
              </a:ext>
            </a:extLst>
          </p:cNvPr>
          <p:cNvSpPr txBox="1"/>
          <p:nvPr/>
        </p:nvSpPr>
        <p:spPr>
          <a:xfrm>
            <a:off x="838200" y="2260315"/>
            <a:ext cx="3441843" cy="2712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2400" b="0" i="0" dirty="0">
                <a:solidFill>
                  <a:srgbClr val="32325D"/>
                </a:solidFill>
                <a:effectLst/>
                <a:latin typeface="proxima-nova"/>
              </a:rPr>
              <a:t>Human Errors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2400" dirty="0">
                <a:solidFill>
                  <a:srgbClr val="32325D"/>
                </a:solidFill>
                <a:latin typeface="proxima-nova"/>
              </a:rPr>
              <a:t>Continuous data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2400" b="0" i="0" dirty="0">
                <a:solidFill>
                  <a:srgbClr val="32325D"/>
                </a:solidFill>
                <a:effectLst/>
                <a:latin typeface="proxima-nova"/>
              </a:rPr>
              <a:t>Non-standardised data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2400" dirty="0">
                <a:solidFill>
                  <a:srgbClr val="32325D"/>
                </a:solidFill>
                <a:latin typeface="proxima-nova"/>
              </a:rPr>
              <a:t>Multiple sources</a:t>
            </a:r>
            <a:endParaRPr lang="en-IN" sz="2400" b="0" i="0" dirty="0">
              <a:solidFill>
                <a:srgbClr val="32325D"/>
              </a:solidFill>
              <a:effectLst/>
              <a:latin typeface="proxima-nov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DABA5-DE44-4F84-8BE3-484CA1284463}"/>
              </a:ext>
            </a:extLst>
          </p:cNvPr>
          <p:cNvSpPr/>
          <p:nvPr/>
        </p:nvSpPr>
        <p:spPr>
          <a:xfrm>
            <a:off x="5207285" y="6428719"/>
            <a:ext cx="1777430" cy="42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1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970AF8F-026C-48E5-8B25-4E6AC1021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48" y="1366463"/>
            <a:ext cx="10500407" cy="487166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DD4AB97-4A3D-4478-9472-24B37D51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661"/>
            <a:ext cx="10515600" cy="97104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What ?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F8E9FA-440A-475C-910C-122C56C73E48}"/>
              </a:ext>
            </a:extLst>
          </p:cNvPr>
          <p:cNvSpPr/>
          <p:nvPr/>
        </p:nvSpPr>
        <p:spPr>
          <a:xfrm>
            <a:off x="5207285" y="6428719"/>
            <a:ext cx="1777430" cy="42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67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6DD4AB97-4A3D-4478-9472-24B37D51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661"/>
            <a:ext cx="10515600" cy="97104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Proposed Solution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BE664-9447-4D8F-8B11-387F3095E3F7}"/>
              </a:ext>
            </a:extLst>
          </p:cNvPr>
          <p:cNvSpPr txBox="1"/>
          <p:nvPr/>
        </p:nvSpPr>
        <p:spPr>
          <a:xfrm>
            <a:off x="1325366" y="1366731"/>
            <a:ext cx="9616611" cy="382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2400" b="0" i="0" dirty="0">
                <a:solidFill>
                  <a:srgbClr val="32325D"/>
                </a:solidFill>
                <a:effectLst/>
                <a:latin typeface="proxima-nova"/>
              </a:rPr>
              <a:t>Create Automated tool which accepts multiple formats ( excel, CSV, database,  etc..)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2400" b="0" i="0" dirty="0">
                <a:solidFill>
                  <a:srgbClr val="32325D"/>
                </a:solidFill>
                <a:effectLst/>
                <a:latin typeface="proxima-nova"/>
              </a:rPr>
              <a:t>Pick only those data that are required for future use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2400" b="0" i="0" dirty="0">
                <a:solidFill>
                  <a:srgbClr val="32325D"/>
                </a:solidFill>
                <a:effectLst/>
                <a:latin typeface="proxima-nova"/>
              </a:rPr>
              <a:t>Remove outliers, Null, duplicate, errors, typos and standardize the data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IN" sz="2400" b="0" i="0" dirty="0">
                <a:solidFill>
                  <a:srgbClr val="32325D"/>
                </a:solidFill>
                <a:effectLst/>
                <a:latin typeface="proxima-nova"/>
              </a:rPr>
              <a:t> Build library of functions, which can be plugged into the tool to enhance it further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F8CAC-B744-457A-84C5-5F222D737EA0}"/>
              </a:ext>
            </a:extLst>
          </p:cNvPr>
          <p:cNvSpPr/>
          <p:nvPr/>
        </p:nvSpPr>
        <p:spPr>
          <a:xfrm>
            <a:off x="5207285" y="6428719"/>
            <a:ext cx="1777430" cy="42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8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6DD4AB97-4A3D-4478-9472-24B37D51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661"/>
            <a:ext cx="10515600" cy="97104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Benefits</a:t>
            </a:r>
            <a:endParaRPr lang="en-US" sz="48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9A18FDD-44DA-42FA-B6EE-644F772E4F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5796313"/>
              </p:ext>
            </p:extLst>
          </p:nvPr>
        </p:nvGraphicFramePr>
        <p:xfrm>
          <a:off x="3223802" y="1189704"/>
          <a:ext cx="598184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8FD8723-D4D9-47B6-9072-2A9294DAFD58}"/>
              </a:ext>
            </a:extLst>
          </p:cNvPr>
          <p:cNvSpPr/>
          <p:nvPr/>
        </p:nvSpPr>
        <p:spPr>
          <a:xfrm>
            <a:off x="5207285" y="6428719"/>
            <a:ext cx="1777430" cy="42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64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proxima-nova</vt:lpstr>
      <vt:lpstr>Office Theme</vt:lpstr>
      <vt:lpstr>Data Wrangling Tool</vt:lpstr>
      <vt:lpstr>Why ?</vt:lpstr>
      <vt:lpstr>What ?</vt:lpstr>
      <vt:lpstr>Proposed Solution</vt:lpstr>
      <vt:lpstr>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Aveva Exploration Activities</dc:title>
  <dc:creator>Madhura K.</dc:creator>
  <cp:lastModifiedBy>Poornima N</cp:lastModifiedBy>
  <cp:revision>37</cp:revision>
  <dcterms:created xsi:type="dcterms:W3CDTF">2020-07-10T08:02:56Z</dcterms:created>
  <dcterms:modified xsi:type="dcterms:W3CDTF">2023-01-26T16:26:17Z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2023-01-26T13:15:04Z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4cc53941-1604-4607-ad0b-d8e522318581</vt:lpwstr>
  </property>
  <property fmtid="{D5CDD505-2E9C-101B-9397-08002B2CF9AE}" pid="8" name="MSIP_Label_23f93e5f-d3c2-49a7-ba94-15405423c204_ContentBits">
    <vt:lpwstr>2</vt:lpwstr>
  </property>
</Properties>
</file>