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941367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908432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60032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47131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662687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85882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319858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99474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547245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073616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471960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644009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605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4392519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2538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86325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520313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478032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349561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626697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34490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859897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247011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32017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179102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65782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30180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610713" y="3202305"/>
            <a:ext cx="8610600"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POORNIMA 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31221084</a:t>
            </a:r>
            <a:r>
              <a:rPr lang="en-US" altLang="zh-CN" sz="2400" b="0" i="0" u="none" strike="noStrike" kern="1200" cap="none" spc="0" baseline="0">
                <a:solidFill>
                  <a:schemeClr val="tx1"/>
                </a:solidFill>
                <a:latin typeface="Calibri" pitchFamily="0" charset="0"/>
                <a:ea typeface="宋体" pitchFamily="0" charset="0"/>
                <a:cs typeface="Calibri" pitchFamily="0" charset="0"/>
              </a:rPr>
              <a:t>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III -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42620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331736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3778782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781708" y="1509028"/>
            <a:ext cx="9505291"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389501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8237327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301726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447686"/>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735270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572203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750710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58685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773104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688583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cp:revision>
  <dcterms:created xsi:type="dcterms:W3CDTF">2024-03-29T04:07:22Z</dcterms:created>
  <dcterms:modified xsi:type="dcterms:W3CDTF">2024-08-31T02:08:27Z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4f763cc40942462dae304f7f1ead76d3</vt:lpwstr>
  </property>
</Properties>
</file>