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1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1400" b="1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 PERFORMANCE ANALYSIS</a:t>
            </a:r>
          </a:p>
        </c:rich>
      </c:tx>
      <c:layout>
        <c:manualLayout>
          <c:xMode val="edge"/>
          <c:yMode val="edge"/>
          <c:x val="0.33478633"/>
          <c:y val="0.10462815"/>
        </c:manualLayout>
      </c:layout>
      <c:overlay val="0"/>
      <c:spPr>
        <a:noFill/>
        <a:ln>
          <a:noFill/>
        </a:ln>
      </c:spPr>
    </c:title>
    <c:autoTitleDeleted val="1"/>
    <c:plotArea>
      <c:layout>
        <c:manualLayout>
          <c:layoutTarget val="inner"/>
          <c:xMode val="edge"/>
          <c:yMode val="edge"/>
          <c:x val="0.04502347"/>
          <c:y val="0.18168151"/>
          <c:w val="0.7605024"/>
          <c:h val="0.6329312"/>
        </c:manualLayout>
      </c:layout>
      <c:barChart>
        <c:barDir val="col"/>
        <c:grouping val="clustered"/>
        <c:varyColors val="0"/>
        <c:ser>
          <c:idx val="0"/>
          <c:order val="0"/>
          <c:tx>
            <c:v>Column Labels 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'Sheet2'!$A$5:$A$15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'Sheet2'!$B$5:$B$15</c:f>
              <c:numCache>
                <c:formatCode>General</c:formatCode>
                <c:ptCount val="11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  <c:pt idx="10">
                  <c:v>220.0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C0504D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Ref>
              <c:f>'Sheet2'!$A$5:$A$15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'Sheet2'!$C$5:$C$15</c:f>
              <c:numCache>
                <c:formatCode>General</c:formatCode>
                <c:ptCount val="11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  <c:pt idx="10">
                  <c:v>398.0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9BBB59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Ref>
              <c:f>'Sheet2'!$A$5:$A$15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'Sheet2'!$D$5:$D$15</c:f>
              <c:numCache>
                <c:formatCode>General</c:formatCode>
                <c:ptCount val="11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  <c:pt idx="10">
                  <c:v>778.0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'Sheet2'!$A$5:$A$15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'Sheet2'!$E$5:$E$15</c:f>
              <c:numCache>
                <c:formatCode>General</c:formatCode>
                <c:ptCount val="11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  <c:pt idx="10">
                  <c:v>137.0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79622173"/>
          <c:y val="0.2809714"/>
          <c:w val="0.17117377"/>
          <c:h val="0.3056597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8/30/2024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48915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44003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336088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584475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38502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37929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8234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09747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86281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77778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481385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81394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05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11865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57316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8236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89951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57285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41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09600" y="1577340"/>
            <a:ext cx="1097280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42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143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4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59066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34342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2275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587153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41036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75301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50869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55846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91147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8/30/2024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05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64066" y="3285575"/>
            <a:ext cx="8610599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Poornima 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920C2A26B2FCBEABE97437396B20AE66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13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&amp;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Mar Gregorios College of arts and science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6148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1" name="矩形"/>
          <p:cNvSpPr>
            <a:spLocks/>
          </p:cNvSpPr>
          <p:nvPr/>
        </p:nvSpPr>
        <p:spPr>
          <a:xfrm rot="0">
            <a:off x="1669307" y="1049337"/>
            <a:ext cx="5867400" cy="57016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Edunet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Dashboard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 collection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name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status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performance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Identify the missing value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Filterout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   Employee performance score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current ratings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Summary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Slicer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Cluster chart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32272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04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609599" y="1591344"/>
            <a:ext cx="10972800" cy="241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CLUSTER CHART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graphicFrame>
        <p:nvGraphicFramePr>
          <p:cNvPr id="174" name="对象"/>
          <p:cNvGraphicFramePr>
            <a:graphicFrameLocks/>
          </p:cNvGraphicFramePr>
          <p:nvPr/>
        </p:nvGraphicFramePr>
        <p:xfrm>
          <a:off x="1371600" y="2008047"/>
          <a:ext cx="6957060" cy="442722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  <p:extLst>
      <p:ext uri="{BB962C8B-B14F-4D97-AF65-F5344CB8AC3E}">
        <p14:creationId xmlns:p14="http://schemas.microsoft.com/office/powerpoint/2010/main" val="78966165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04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 rot="0">
            <a:off x="2895601" y="1600200"/>
            <a:ext cx="5638800" cy="1272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THIS EMPLOYEE PERFORMANCE ANALYSIS THE EMPLOYEE WILL GET THEIR RATINGS ACCORDING TO THEIR PERFORMANCE AS CLASSIFIED IN THIS ANALYSIS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4759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52762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4970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066800" y="2978870"/>
            <a:ext cx="5489542" cy="2263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analysis help to track the performance of the employee to motivate them according to their ratings.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2792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1898307" y="2702093"/>
            <a:ext cx="7924799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1747837" y="3280112"/>
            <a:ext cx="5410200" cy="2806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Analysing the performance of the employee by considering various factors like gender, performance score, ratings etc..,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3523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2514601" y="2895600"/>
            <a:ext cx="4343400" cy="1720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employee and employers, owners, shareholders etc.,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91503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5525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3200400" y="2848977"/>
            <a:ext cx="4724400" cy="1567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 – missing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Filter – Remove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Formula – performance level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– summary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Graph – data visualization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66794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04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 rot="0">
            <a:off x="513294" y="1600200"/>
            <a:ext cx="10972800" cy="4432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Employee dataset – dashboard</a:t>
            </a: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26 – features</a:t>
            </a: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9 – features</a:t>
            </a: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Employee id – numerical</a:t>
            </a: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Name – text</a:t>
            </a: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Employee type</a:t>
            </a: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Performance level</a:t>
            </a: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Gender –male, female</a:t>
            </a: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Employee Rating – numerical</a:t>
            </a: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00653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2743200" y="2354703"/>
            <a:ext cx="8534019" cy="948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3050059" y="3112013"/>
            <a:ext cx="6100118" cy="6248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 =IFS(Z13&gt;=5,"VERY HIGH",Z13&gt;=4,"HIGH",Z13&gt;=3,"MED",TRUE,"LOW")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231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16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0</cp:revision>
  <dcterms:created xsi:type="dcterms:W3CDTF">2024-03-28T17:07:22Z</dcterms:created>
  <dcterms:modified xsi:type="dcterms:W3CDTF">2024-08-30T03:14:39Z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65a0d892b5334a0fbfda5bd7a865bdb2</vt:lpwstr>
  </property>
</Properties>
</file>