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AC1B3BF-0DD8-45C5-A7CB-C07D2AE1DE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67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B3BF-0DD8-45C5-A7CB-C07D2AE1DE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48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B3BF-0DD8-45C5-A7CB-C07D2AE1DE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21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B3BF-0DD8-45C5-A7CB-C07D2AE1DE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57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B3BF-0DD8-45C5-A7CB-C07D2AE1DE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107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B3BF-0DD8-45C5-A7CB-C07D2AE1DE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91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B3BF-0DD8-45C5-A7CB-C07D2AE1DE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0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B3BF-0DD8-45C5-A7CB-C07D2AE1DE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58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B3BF-0DD8-45C5-A7CB-C07D2AE1DE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B3BF-0DD8-45C5-A7CB-C07D2AE1DE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68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B3BF-0DD8-45C5-A7CB-C07D2AE1DE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0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C1B3BF-0DD8-45C5-A7CB-C07D2AE1DE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871AB4-468C-44AD-AAE0-C26A824A14B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26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9032-4864-7730-1241-3CDC9F6DD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967" y="-167148"/>
            <a:ext cx="10948219" cy="4859847"/>
          </a:xfrm>
        </p:spPr>
        <p:txBody>
          <a:bodyPr/>
          <a:lstStyle/>
          <a:p>
            <a:pPr algn="ctr"/>
            <a:r>
              <a:rPr lang="en-IN" dirty="0"/>
              <a:t>Big Game Census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14C3F-9D6B-5FBC-912B-A05B40DE2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K.R.POORNIMA</a:t>
            </a:r>
          </a:p>
        </p:txBody>
      </p:sp>
    </p:spTree>
    <p:extLst>
      <p:ext uri="{BB962C8B-B14F-4D97-AF65-F5344CB8AC3E}">
        <p14:creationId xmlns:p14="http://schemas.microsoft.com/office/powerpoint/2010/main" val="25417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CE11-C222-B8C7-2A34-2CE82FB0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07610"/>
          </a:xfrm>
        </p:spPr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CD46-1834-F82C-3F54-43B841D8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04335"/>
            <a:ext cx="9720073" cy="48050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Big Game Census data visualization takes a fun look at where Super Bowl 52</a:t>
            </a:r>
          </a:p>
          <a:p>
            <a:r>
              <a:rPr lang="en-US" dirty="0"/>
              <a:t>players come from, the related population figures, and opens up pathways (via</a:t>
            </a:r>
          </a:p>
          <a:p>
            <a:r>
              <a:rPr lang="en-US" dirty="0"/>
              <a:t>embedded links) to additional census data points.</a:t>
            </a:r>
          </a:p>
          <a:p>
            <a:r>
              <a:rPr lang="en-US" dirty="0"/>
              <a:t>The dataset came about when two hapless data nerds had their teams eliminated from</a:t>
            </a:r>
          </a:p>
          <a:p>
            <a:r>
              <a:rPr lang="en-US" dirty="0"/>
              <a:t>the playoffs, thus turning to data to try to find more rooting interests for Super Bowl 52.</a:t>
            </a:r>
          </a:p>
          <a:p>
            <a:r>
              <a:rPr lang="en-US" dirty="0"/>
              <a:t>The rosters for both, competing teams are included, with the corresponding roster</a:t>
            </a:r>
          </a:p>
          <a:p>
            <a:r>
              <a:rPr lang="en-US" dirty="0"/>
              <a:t>information and birthplace and state population information. The developers utilized</a:t>
            </a:r>
          </a:p>
          <a:p>
            <a:r>
              <a:rPr lang="en-US" dirty="0"/>
              <a:t>census data pulled from census.gov, and roster information from Yahoo Sports, and</a:t>
            </a:r>
          </a:p>
          <a:p>
            <a:r>
              <a:rPr lang="en-US" dirty="0"/>
              <a:t>designed the data visualization within the Tableau platform.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64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E659F8-EFDB-E3C8-13D5-1AF71A68782A}"/>
              </a:ext>
            </a:extLst>
          </p:cNvPr>
          <p:cNvSpPr txBox="1"/>
          <p:nvPr/>
        </p:nvSpPr>
        <p:spPr>
          <a:xfrm>
            <a:off x="1256624" y="144810"/>
            <a:ext cx="900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DATABASE ARCHITECHTURE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E63918-0675-568E-94F0-95541869C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70" y="1669993"/>
            <a:ext cx="8202170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9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2CBE8D-E246-E99F-F194-29FA8B94A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88" y="1508593"/>
            <a:ext cx="2682383" cy="2866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B23D0-9B6C-5310-7171-C13BFE813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462" y="1508593"/>
            <a:ext cx="3326275" cy="2753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395AE4-BF6E-D825-F03B-6D637E89B946}"/>
              </a:ext>
            </a:extLst>
          </p:cNvPr>
          <p:cNvSpPr txBox="1"/>
          <p:nvPr/>
        </p:nvSpPr>
        <p:spPr>
          <a:xfrm>
            <a:off x="1705897" y="560439"/>
            <a:ext cx="910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Insights: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C710AF-022B-58D5-0D5C-3273BDBA55A4}"/>
              </a:ext>
            </a:extLst>
          </p:cNvPr>
          <p:cNvSpPr txBox="1"/>
          <p:nvPr/>
        </p:nvSpPr>
        <p:spPr>
          <a:xfrm>
            <a:off x="988263" y="4670228"/>
            <a:ext cx="7408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60 players in New England and 58 players in Philadelphia.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60 from AFC AND 58 players from </a:t>
            </a:r>
            <a:r>
              <a:rPr lang="en-IN" dirty="0" err="1"/>
              <a:t>nfc</a:t>
            </a:r>
            <a:r>
              <a:rPr lang="en-IN" dirty="0"/>
              <a:t> and 3 from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Players are more from Texas and </a:t>
            </a:r>
            <a:r>
              <a:rPr lang="en-IN" dirty="0" err="1"/>
              <a:t>california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71BB00-2488-1C6E-C0AA-4E5975712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6" y="1440088"/>
            <a:ext cx="3614266" cy="293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CEF037-1C9E-46A1-39F2-B3C1D92925BB}"/>
              </a:ext>
            </a:extLst>
          </p:cNvPr>
          <p:cNvSpPr txBox="1"/>
          <p:nvPr/>
        </p:nvSpPr>
        <p:spPr>
          <a:xfrm>
            <a:off x="6523703" y="396303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Players from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0E5F8-C714-E887-DD85-675BBF17BD61}"/>
              </a:ext>
            </a:extLst>
          </p:cNvPr>
          <p:cNvSpPr txBox="1"/>
          <p:nvPr/>
        </p:nvSpPr>
        <p:spPr>
          <a:xfrm>
            <a:off x="6715431" y="953729"/>
            <a:ext cx="4375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More players from Philadelphia are from California.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More players from New England are from Texas.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Overall more players are from California and </a:t>
            </a:r>
            <a:r>
              <a:rPr lang="en-IN" dirty="0" err="1"/>
              <a:t>texas</a:t>
            </a:r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6C4DA4-3F1B-637E-9DB6-2FA31120D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" y="714061"/>
            <a:ext cx="6046840" cy="45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3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392BF-5453-A721-99F5-C0181EB50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96" y="906561"/>
            <a:ext cx="8855207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6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F9F2-1151-5B74-1253-862D2A55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KPI’S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7EC1-553E-3658-DF9B-70560CF4B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Players name , age , weight, team , conference and birthplace.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Count of players by State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Total players in each team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Total players in each conference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597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</TotalTime>
  <Words>229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Cambria Math</vt:lpstr>
      <vt:lpstr>Tw Cen MT</vt:lpstr>
      <vt:lpstr>Tw Cen MT Condensed</vt:lpstr>
      <vt:lpstr>Wingdings</vt:lpstr>
      <vt:lpstr>Wingdings 3</vt:lpstr>
      <vt:lpstr>Integral</vt:lpstr>
      <vt:lpstr>Big Game Census Analytics</vt:lpstr>
      <vt:lpstr>Problem Statement:</vt:lpstr>
      <vt:lpstr>PowerPoint Presentation</vt:lpstr>
      <vt:lpstr>PowerPoint Presentation</vt:lpstr>
      <vt:lpstr>PowerPoint Presentation</vt:lpstr>
      <vt:lpstr>PowerPoint Presentation</vt:lpstr>
      <vt:lpstr>KPI’S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POORNIMA KR</dc:creator>
  <cp:lastModifiedBy>POORNIMA KR</cp:lastModifiedBy>
  <cp:revision>1</cp:revision>
  <dcterms:created xsi:type="dcterms:W3CDTF">2024-10-13T16:54:40Z</dcterms:created>
  <dcterms:modified xsi:type="dcterms:W3CDTF">2024-10-13T17:28:03Z</dcterms:modified>
</cp:coreProperties>
</file>