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FE356-DC75-4A04-B3CC-74498728F987}" v="11" dt="2024-10-13T16:35:23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549" autoAdjust="0"/>
  </p:normalViewPr>
  <p:slideViewPr>
    <p:cSldViewPr snapToGrid="0">
      <p:cViewPr varScale="1">
        <p:scale>
          <a:sx n="76" d="100"/>
          <a:sy n="76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NIMA KR" userId="674a5bf016350678" providerId="LiveId" clId="{232FE356-DC75-4A04-B3CC-74498728F987}"/>
    <pc:docChg chg="custSel addSld modSld">
      <pc:chgData name="POORNIMA KR" userId="674a5bf016350678" providerId="LiveId" clId="{232FE356-DC75-4A04-B3CC-74498728F987}" dt="2024-10-13T16:37:45.363" v="225" actId="20577"/>
      <pc:docMkLst>
        <pc:docMk/>
      </pc:docMkLst>
      <pc:sldChg chg="modSp">
        <pc:chgData name="POORNIMA KR" userId="674a5bf016350678" providerId="LiveId" clId="{232FE356-DC75-4A04-B3CC-74498728F987}" dt="2024-10-13T16:28:50.300" v="37"/>
        <pc:sldMkLst>
          <pc:docMk/>
          <pc:sldMk cId="2221355625" sldId="256"/>
        </pc:sldMkLst>
        <pc:spChg chg="mod">
          <ac:chgData name="POORNIMA KR" userId="674a5bf016350678" providerId="LiveId" clId="{232FE356-DC75-4A04-B3CC-74498728F987}" dt="2024-10-13T16:28:50.300" v="37"/>
          <ac:spMkLst>
            <pc:docMk/>
            <pc:sldMk cId="2221355625" sldId="256"/>
            <ac:spMk id="3" creationId="{D0746D1A-0753-3A34-FAD8-CA5D19931992}"/>
          </ac:spMkLst>
        </pc:spChg>
      </pc:sldChg>
      <pc:sldChg chg="modSp mod">
        <pc:chgData name="POORNIMA KR" userId="674a5bf016350678" providerId="LiveId" clId="{232FE356-DC75-4A04-B3CC-74498728F987}" dt="2024-10-13T16:28:50.385" v="38" actId="27636"/>
        <pc:sldMkLst>
          <pc:docMk/>
          <pc:sldMk cId="4174788772" sldId="257"/>
        </pc:sldMkLst>
        <pc:spChg chg="mod">
          <ac:chgData name="POORNIMA KR" userId="674a5bf016350678" providerId="LiveId" clId="{232FE356-DC75-4A04-B3CC-74498728F987}" dt="2024-10-13T16:28:50.300" v="37"/>
          <ac:spMkLst>
            <pc:docMk/>
            <pc:sldMk cId="4174788772" sldId="257"/>
            <ac:spMk id="2" creationId="{F6501F2A-BBC6-5D2B-2C59-D1DE0AE9D797}"/>
          </ac:spMkLst>
        </pc:spChg>
        <pc:spChg chg="mod">
          <ac:chgData name="POORNIMA KR" userId="674a5bf016350678" providerId="LiveId" clId="{232FE356-DC75-4A04-B3CC-74498728F987}" dt="2024-10-13T16:28:50.385" v="38" actId="27636"/>
          <ac:spMkLst>
            <pc:docMk/>
            <pc:sldMk cId="4174788772" sldId="257"/>
            <ac:spMk id="3" creationId="{E4710822-545B-F179-431F-74F55C431AE3}"/>
          </ac:spMkLst>
        </pc:spChg>
      </pc:sldChg>
      <pc:sldChg chg="modSp mod">
        <pc:chgData name="POORNIMA KR" userId="674a5bf016350678" providerId="LiveId" clId="{232FE356-DC75-4A04-B3CC-74498728F987}" dt="2024-10-13T16:37:45.363" v="225" actId="20577"/>
        <pc:sldMkLst>
          <pc:docMk/>
          <pc:sldMk cId="1213347963" sldId="258"/>
        </pc:sldMkLst>
        <pc:spChg chg="mod">
          <ac:chgData name="POORNIMA KR" userId="674a5bf016350678" providerId="LiveId" clId="{232FE356-DC75-4A04-B3CC-74498728F987}" dt="2024-10-13T16:37:45.363" v="225" actId="20577"/>
          <ac:spMkLst>
            <pc:docMk/>
            <pc:sldMk cId="1213347963" sldId="258"/>
            <ac:spMk id="2" creationId="{52CF6180-02F8-4C7D-4408-CBD160A3DCA3}"/>
          </ac:spMkLst>
        </pc:spChg>
        <pc:spChg chg="mod">
          <ac:chgData name="POORNIMA KR" userId="674a5bf016350678" providerId="LiveId" clId="{232FE356-DC75-4A04-B3CC-74498728F987}" dt="2024-10-13T16:25:14.625" v="5" actId="14100"/>
          <ac:spMkLst>
            <pc:docMk/>
            <pc:sldMk cId="1213347963" sldId="258"/>
            <ac:spMk id="3" creationId="{B1F0361A-7FE7-C054-8628-4F5DFD17CDF2}"/>
          </ac:spMkLst>
        </pc:spChg>
      </pc:sldChg>
      <pc:sldChg chg="modSp new mod">
        <pc:chgData name="POORNIMA KR" userId="674a5bf016350678" providerId="LiveId" clId="{232FE356-DC75-4A04-B3CC-74498728F987}" dt="2024-10-13T16:28:50.300" v="37"/>
        <pc:sldMkLst>
          <pc:docMk/>
          <pc:sldMk cId="701838065" sldId="259"/>
        </pc:sldMkLst>
        <pc:spChg chg="mod">
          <ac:chgData name="POORNIMA KR" userId="674a5bf016350678" providerId="LiveId" clId="{232FE356-DC75-4A04-B3CC-74498728F987}" dt="2024-10-13T16:28:50.300" v="37"/>
          <ac:spMkLst>
            <pc:docMk/>
            <pc:sldMk cId="701838065" sldId="259"/>
            <ac:spMk id="2" creationId="{F671E72B-D948-3FB5-ECC8-DB4E90435A48}"/>
          </ac:spMkLst>
        </pc:spChg>
        <pc:spChg chg="mod">
          <ac:chgData name="POORNIMA KR" userId="674a5bf016350678" providerId="LiveId" clId="{232FE356-DC75-4A04-B3CC-74498728F987}" dt="2024-10-13T16:28:50.300" v="37"/>
          <ac:spMkLst>
            <pc:docMk/>
            <pc:sldMk cId="701838065" sldId="259"/>
            <ac:spMk id="3" creationId="{B93E7C67-E73A-7439-6EE4-AA2408BA726F}"/>
          </ac:spMkLst>
        </pc:spChg>
      </pc:sldChg>
      <pc:sldChg chg="addSp delSp modSp new mod modClrScheme chgLayout">
        <pc:chgData name="POORNIMA KR" userId="674a5bf016350678" providerId="LiveId" clId="{232FE356-DC75-4A04-B3CC-74498728F987}" dt="2024-10-13T16:34:57.180" v="151" actId="14100"/>
        <pc:sldMkLst>
          <pc:docMk/>
          <pc:sldMk cId="2478492661" sldId="260"/>
        </pc:sldMkLst>
        <pc:spChg chg="del">
          <ac:chgData name="POORNIMA KR" userId="674a5bf016350678" providerId="LiveId" clId="{232FE356-DC75-4A04-B3CC-74498728F987}" dt="2024-10-13T16:27:29.526" v="28" actId="700"/>
          <ac:spMkLst>
            <pc:docMk/>
            <pc:sldMk cId="2478492661" sldId="260"/>
            <ac:spMk id="2" creationId="{EEBC7AE8-B357-7844-8832-1FE67B9C30E0}"/>
          </ac:spMkLst>
        </pc:spChg>
        <pc:spChg chg="del">
          <ac:chgData name="POORNIMA KR" userId="674a5bf016350678" providerId="LiveId" clId="{232FE356-DC75-4A04-B3CC-74498728F987}" dt="2024-10-13T16:27:29.526" v="28" actId="700"/>
          <ac:spMkLst>
            <pc:docMk/>
            <pc:sldMk cId="2478492661" sldId="260"/>
            <ac:spMk id="3" creationId="{A6112E8A-043E-27C7-5222-2F03502F58B6}"/>
          </ac:spMkLst>
        </pc:spChg>
        <pc:spChg chg="add del mod">
          <ac:chgData name="POORNIMA KR" userId="674a5bf016350678" providerId="LiveId" clId="{232FE356-DC75-4A04-B3CC-74498728F987}" dt="2024-10-13T16:31:57.106" v="90"/>
          <ac:spMkLst>
            <pc:docMk/>
            <pc:sldMk cId="2478492661" sldId="260"/>
            <ac:spMk id="8" creationId="{313CDE7E-79F0-C9E3-9918-4C2176725E7D}"/>
          </ac:spMkLst>
        </pc:spChg>
        <pc:spChg chg="add mod">
          <ac:chgData name="POORNIMA KR" userId="674a5bf016350678" providerId="LiveId" clId="{232FE356-DC75-4A04-B3CC-74498728F987}" dt="2024-10-13T16:31:55.757" v="88" actId="14100"/>
          <ac:spMkLst>
            <pc:docMk/>
            <pc:sldMk cId="2478492661" sldId="260"/>
            <ac:spMk id="9" creationId="{A6D97D72-B837-9C39-6AE1-AC875869D3E4}"/>
          </ac:spMkLst>
        </pc:spChg>
        <pc:spChg chg="add del mod">
          <ac:chgData name="POORNIMA KR" userId="674a5bf016350678" providerId="LiveId" clId="{232FE356-DC75-4A04-B3CC-74498728F987}" dt="2024-10-13T16:34:43.502" v="148"/>
          <ac:spMkLst>
            <pc:docMk/>
            <pc:sldMk cId="2478492661" sldId="260"/>
            <ac:spMk id="10" creationId="{9EFB77E6-F42E-0E61-8B2A-17287A86847B}"/>
          </ac:spMkLst>
        </pc:spChg>
        <pc:spChg chg="add mod">
          <ac:chgData name="POORNIMA KR" userId="674a5bf016350678" providerId="LiveId" clId="{232FE356-DC75-4A04-B3CC-74498728F987}" dt="2024-10-13T16:34:51.604" v="150" actId="14100"/>
          <ac:spMkLst>
            <pc:docMk/>
            <pc:sldMk cId="2478492661" sldId="260"/>
            <ac:spMk id="11" creationId="{66351A47-632D-58AD-A445-7D7AB21737DC}"/>
          </ac:spMkLst>
        </pc:spChg>
        <pc:picChg chg="add del mod">
          <ac:chgData name="POORNIMA KR" userId="674a5bf016350678" providerId="LiveId" clId="{232FE356-DC75-4A04-B3CC-74498728F987}" dt="2024-10-13T16:28:12.187" v="31" actId="21"/>
          <ac:picMkLst>
            <pc:docMk/>
            <pc:sldMk cId="2478492661" sldId="260"/>
            <ac:picMk id="5" creationId="{2E90B57F-2D24-9EB3-BF67-A9B686C738D3}"/>
          </ac:picMkLst>
        </pc:picChg>
        <pc:picChg chg="add mod">
          <ac:chgData name="POORNIMA KR" userId="674a5bf016350678" providerId="LiveId" clId="{232FE356-DC75-4A04-B3CC-74498728F987}" dt="2024-10-13T16:34:57.180" v="151" actId="14100"/>
          <ac:picMkLst>
            <pc:docMk/>
            <pc:sldMk cId="2478492661" sldId="260"/>
            <ac:picMk id="7" creationId="{361A6723-9F6A-62CF-ECE9-DA320F0EE27A}"/>
          </ac:picMkLst>
        </pc:picChg>
      </pc:sldChg>
      <pc:sldChg chg="addSp delSp modSp new mod">
        <pc:chgData name="POORNIMA KR" userId="674a5bf016350678" providerId="LiveId" clId="{232FE356-DC75-4A04-B3CC-74498728F987}" dt="2024-10-13T16:36:19.014" v="189" actId="255"/>
        <pc:sldMkLst>
          <pc:docMk/>
          <pc:sldMk cId="1973119235" sldId="261"/>
        </pc:sldMkLst>
        <pc:spChg chg="add del mod">
          <ac:chgData name="POORNIMA KR" userId="674a5bf016350678" providerId="LiveId" clId="{232FE356-DC75-4A04-B3CC-74498728F987}" dt="2024-10-13T16:35:44.681" v="172"/>
          <ac:spMkLst>
            <pc:docMk/>
            <pc:sldMk cId="1973119235" sldId="261"/>
            <ac:spMk id="4" creationId="{5955B5A6-16D9-62CB-A6B9-EDBBD6D05EE1}"/>
          </ac:spMkLst>
        </pc:spChg>
        <pc:spChg chg="add mod">
          <ac:chgData name="POORNIMA KR" userId="674a5bf016350678" providerId="LiveId" clId="{232FE356-DC75-4A04-B3CC-74498728F987}" dt="2024-10-13T16:36:19.014" v="189" actId="255"/>
          <ac:spMkLst>
            <pc:docMk/>
            <pc:sldMk cId="1973119235" sldId="261"/>
            <ac:spMk id="5" creationId="{F7D9D2A2-9EAB-F1A6-E8F2-85FB9CE315C4}"/>
          </ac:spMkLst>
        </pc:spChg>
        <pc:picChg chg="add mod">
          <ac:chgData name="POORNIMA KR" userId="674a5bf016350678" providerId="LiveId" clId="{232FE356-DC75-4A04-B3CC-74498728F987}" dt="2024-10-13T16:35:17.337" v="155" actId="14100"/>
          <ac:picMkLst>
            <pc:docMk/>
            <pc:sldMk cId="1973119235" sldId="261"/>
            <ac:picMk id="3" creationId="{4437E0D6-A0CD-FC6D-2A17-2937C32F8D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12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45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50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6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762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7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0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3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0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8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88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2AA9-AB6D-4E9B-A239-F9A9C53D3B4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3DA419-F589-47DF-A41E-6BAC0DD0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3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71D2-EEA6-6DE0-9F5F-B16F9C54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6" y="1229033"/>
            <a:ext cx="9684773" cy="1356852"/>
          </a:xfrm>
        </p:spPr>
        <p:txBody>
          <a:bodyPr>
            <a:normAutofit/>
          </a:bodyPr>
          <a:lstStyle/>
          <a:p>
            <a:pPr algn="ctr"/>
            <a:r>
              <a:rPr lang="en-IN" sz="4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I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Hospitality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46D1A-0753-3A34-FAD8-CA5D19931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 BY : K.R.POORNIMA</a:t>
            </a:r>
          </a:p>
          <a:p>
            <a:r>
              <a:rPr lang="en-IN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22135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1F2A-BBC6-5D2B-2C59-D1DE0AE9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0822-545B-F179-431F-74F55C43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3" y="1612491"/>
            <a:ext cx="8693899" cy="442887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Atliq</a:t>
            </a:r>
            <a:r>
              <a:rPr lang="en-US" dirty="0"/>
              <a:t> Grands owns multiple five-star hotels across India. They have been in the hospitality</a:t>
            </a:r>
          </a:p>
          <a:p>
            <a:r>
              <a:rPr lang="en-US" dirty="0"/>
              <a:t>industry for the past 20 years. Due to strategic moves from other competitors and ineffective</a:t>
            </a:r>
          </a:p>
          <a:p>
            <a:r>
              <a:rPr lang="en-US" dirty="0"/>
              <a:t>decision-making in management, </a:t>
            </a:r>
            <a:r>
              <a:rPr lang="en-US" dirty="0" err="1"/>
              <a:t>Atliq</a:t>
            </a:r>
            <a:r>
              <a:rPr lang="en-US" dirty="0"/>
              <a:t> Grands are losing its market share and revenue in the</a:t>
            </a:r>
          </a:p>
          <a:p>
            <a:r>
              <a:rPr lang="en-US" dirty="0"/>
              <a:t>luxury/business hotels category. As a strategic move, the managing director of </a:t>
            </a:r>
            <a:r>
              <a:rPr lang="en-US" dirty="0" err="1"/>
              <a:t>Atliq</a:t>
            </a:r>
            <a:r>
              <a:rPr lang="en-US" dirty="0"/>
              <a:t> Grands</a:t>
            </a:r>
          </a:p>
          <a:p>
            <a:r>
              <a:rPr lang="en-US" dirty="0"/>
              <a:t>wanted to incorporate “Business and Data Intelligence” in order to regain their market share</a:t>
            </a:r>
          </a:p>
          <a:p>
            <a:r>
              <a:rPr lang="en-US" dirty="0"/>
              <a:t>and revenue.</a:t>
            </a:r>
          </a:p>
          <a:p>
            <a:r>
              <a:rPr lang="en-US" dirty="0"/>
              <a:t>However, they do not have an in-house data analytics team to provide them with these</a:t>
            </a:r>
          </a:p>
          <a:p>
            <a:r>
              <a:rPr lang="en-US" dirty="0"/>
              <a:t>insights. Their revenue management team had decided to hire a 3rd party service provider to</a:t>
            </a:r>
          </a:p>
          <a:p>
            <a:r>
              <a:rPr lang="en-US" dirty="0"/>
              <a:t>provide them with insights from their historical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78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180-02F8-4C7D-4408-CBD160A3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1213"/>
          </a:xfrm>
        </p:spPr>
        <p:txBody>
          <a:bodyPr/>
          <a:lstStyle/>
          <a:p>
            <a:r>
              <a:rPr lang="en-IN" dirty="0"/>
              <a:t>Analysis to be performed: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361A-7FE7-C054-8628-4F5DFD17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17291"/>
            <a:ext cx="7621092" cy="3323303"/>
          </a:xfrm>
        </p:spPr>
        <p:txBody>
          <a:bodyPr/>
          <a:lstStyle/>
          <a:p>
            <a:r>
              <a:rPr lang="en-US" dirty="0"/>
              <a:t>●Filters by properties, city, status, platform, month and week.</a:t>
            </a:r>
          </a:p>
          <a:p>
            <a:r>
              <a:rPr lang="en-US" dirty="0"/>
              <a:t>●Revenue, Occupancy % and Average rating cards.</a:t>
            </a:r>
          </a:p>
          <a:p>
            <a:r>
              <a:rPr lang="en-US" dirty="0"/>
              <a:t>●Split by City, Property by key metrics.</a:t>
            </a:r>
          </a:p>
          <a:p>
            <a:r>
              <a:rPr lang="en-US" dirty="0"/>
              <a:t>●Trends by week, Occupancy by day type, Booking % by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34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E72B-D948-3FB5-ECC8-DB4E904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7C67-E73A-7439-6EE4-AA2408BA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83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1A6723-9F6A-62CF-ECE9-DA320F0E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1" y="597904"/>
            <a:ext cx="10982631" cy="5669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D97D72-B837-9C39-6AE1-AC875869D3E4}"/>
              </a:ext>
            </a:extLst>
          </p:cNvPr>
          <p:cNvSpPr txBox="1"/>
          <p:nvPr/>
        </p:nvSpPr>
        <p:spPr>
          <a:xfrm>
            <a:off x="353961" y="119387"/>
            <a:ext cx="1173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Analysis using power bi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51A47-632D-58AD-A445-7D7AB21737DC}"/>
              </a:ext>
            </a:extLst>
          </p:cNvPr>
          <p:cNvSpPr txBox="1"/>
          <p:nvPr/>
        </p:nvSpPr>
        <p:spPr>
          <a:xfrm flipH="1">
            <a:off x="1681305" y="6267713"/>
            <a:ext cx="102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Overall analysis</a:t>
            </a:r>
          </a:p>
        </p:txBody>
      </p:sp>
    </p:spTree>
    <p:extLst>
      <p:ext uri="{BB962C8B-B14F-4D97-AF65-F5344CB8AC3E}">
        <p14:creationId xmlns:p14="http://schemas.microsoft.com/office/powerpoint/2010/main" val="247849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37E0D6-A0CD-FC6D-2A17-2937C32F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4" y="902750"/>
            <a:ext cx="11826910" cy="5829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D9D2A2-9EAB-F1A6-E8F2-85FB9CE315C4}"/>
              </a:ext>
            </a:extLst>
          </p:cNvPr>
          <p:cNvSpPr txBox="1"/>
          <p:nvPr/>
        </p:nvSpPr>
        <p:spPr>
          <a:xfrm>
            <a:off x="221065" y="321547"/>
            <a:ext cx="1197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Month  wise analysis</a:t>
            </a:r>
          </a:p>
        </p:txBody>
      </p:sp>
    </p:spTree>
    <p:extLst>
      <p:ext uri="{BB962C8B-B14F-4D97-AF65-F5344CB8AC3E}">
        <p14:creationId xmlns:p14="http://schemas.microsoft.com/office/powerpoint/2010/main" val="19731192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244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Trebuchet MS</vt:lpstr>
      <vt:lpstr>Wingdings 3</vt:lpstr>
      <vt:lpstr>Facet</vt:lpstr>
      <vt:lpstr>AtliQ Hospitality Analysis</vt:lpstr>
      <vt:lpstr>Problem Statement</vt:lpstr>
      <vt:lpstr>Analysis to be performed:</vt:lpstr>
      <vt:lpstr>Database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POORNIMA KR</dc:creator>
  <cp:lastModifiedBy>POORNIMA KR</cp:lastModifiedBy>
  <cp:revision>1</cp:revision>
  <dcterms:created xsi:type="dcterms:W3CDTF">2024-10-13T16:21:55Z</dcterms:created>
  <dcterms:modified xsi:type="dcterms:W3CDTF">2024-10-13T16:37:53Z</dcterms:modified>
</cp:coreProperties>
</file>