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OORNIMA KR" userId="674a5bf016350678" providerId="LiveId" clId="{1A72D48D-8198-42FD-87BC-93A52BBBEBB7}"/>
    <pc:docChg chg="addSld modSld">
      <pc:chgData name="POORNIMA KR" userId="674a5bf016350678" providerId="LiveId" clId="{1A72D48D-8198-42FD-87BC-93A52BBBEBB7}" dt="2024-10-14T16:28:30.458" v="1" actId="22"/>
      <pc:docMkLst>
        <pc:docMk/>
      </pc:docMkLst>
      <pc:sldChg chg="addSp new mod">
        <pc:chgData name="POORNIMA KR" userId="674a5bf016350678" providerId="LiveId" clId="{1A72D48D-8198-42FD-87BC-93A52BBBEBB7}" dt="2024-10-14T16:28:30.458" v="1" actId="22"/>
        <pc:sldMkLst>
          <pc:docMk/>
          <pc:sldMk cId="246799622" sldId="262"/>
        </pc:sldMkLst>
        <pc:picChg chg="add">
          <ac:chgData name="POORNIMA KR" userId="674a5bf016350678" providerId="LiveId" clId="{1A72D48D-8198-42FD-87BC-93A52BBBEBB7}" dt="2024-10-14T16:28:30.458" v="1" actId="22"/>
          <ac:picMkLst>
            <pc:docMk/>
            <pc:sldMk cId="246799622" sldId="262"/>
            <ac:picMk id="3" creationId="{FB89CE74-E60E-6A9F-465B-47F8F14B381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CA19AE25-1F27-4653-AF57-09AC33DAD924}" type="datetimeFigureOut">
              <a:rPr lang="en-IN" smtClean="0"/>
              <a:t>14-10-2024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7910D5A1-EC49-4966-8AEB-F0091CF415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4091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9AE25-1F27-4653-AF57-09AC33DAD924}" type="datetimeFigureOut">
              <a:rPr lang="en-IN" smtClean="0"/>
              <a:t>14-10-2024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0D5A1-EC49-4966-8AEB-F0091CF415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0600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9AE25-1F27-4653-AF57-09AC33DAD924}" type="datetimeFigureOut">
              <a:rPr lang="en-IN" smtClean="0"/>
              <a:t>14-10-2024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0D5A1-EC49-4966-8AEB-F0091CF415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5599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9AE25-1F27-4653-AF57-09AC33DAD924}" type="datetimeFigureOut">
              <a:rPr lang="en-IN" smtClean="0"/>
              <a:t>14-10-2024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0D5A1-EC49-4966-8AEB-F0091CF415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84446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9AE25-1F27-4653-AF57-09AC33DAD924}" type="datetimeFigureOut">
              <a:rPr lang="en-IN" smtClean="0"/>
              <a:t>14-10-2024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0D5A1-EC49-4966-8AEB-F0091CF415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92757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9AE25-1F27-4653-AF57-09AC33DAD924}" type="datetimeFigureOut">
              <a:rPr lang="en-IN" smtClean="0"/>
              <a:t>14-10-2024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0D5A1-EC49-4966-8AEB-F0091CF415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94096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9AE25-1F27-4653-AF57-09AC33DAD924}" type="datetimeFigureOut">
              <a:rPr lang="en-IN" smtClean="0"/>
              <a:t>14-10-2024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0D5A1-EC49-4966-8AEB-F0091CF415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66051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CA19AE25-1F27-4653-AF57-09AC33DAD924}" type="datetimeFigureOut">
              <a:rPr lang="en-IN" smtClean="0"/>
              <a:t>14-10-2024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0D5A1-EC49-4966-8AEB-F0091CF415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67741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A19AE25-1F27-4653-AF57-09AC33DAD924}" type="datetimeFigureOut">
              <a:rPr lang="en-IN" smtClean="0"/>
              <a:t>14-10-2024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0D5A1-EC49-4966-8AEB-F0091CF415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5390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9AE25-1F27-4653-AF57-09AC33DAD924}" type="datetimeFigureOut">
              <a:rPr lang="en-IN" smtClean="0"/>
              <a:t>14-10-2024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0D5A1-EC49-4966-8AEB-F0091CF415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8906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9AE25-1F27-4653-AF57-09AC33DAD924}" type="datetimeFigureOut">
              <a:rPr lang="en-IN" smtClean="0"/>
              <a:t>14-10-2024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0D5A1-EC49-4966-8AEB-F0091CF415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7421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9AE25-1F27-4653-AF57-09AC33DAD924}" type="datetimeFigureOut">
              <a:rPr lang="en-IN" smtClean="0"/>
              <a:t>14-10-2024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0D5A1-EC49-4966-8AEB-F0091CF415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6685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9AE25-1F27-4653-AF57-09AC33DAD924}" type="datetimeFigureOut">
              <a:rPr lang="en-IN" smtClean="0"/>
              <a:t>14-10-2024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0D5A1-EC49-4966-8AEB-F0091CF415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8197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9AE25-1F27-4653-AF57-09AC33DAD924}" type="datetimeFigureOut">
              <a:rPr lang="en-IN" smtClean="0"/>
              <a:t>14-10-2024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0D5A1-EC49-4966-8AEB-F0091CF415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7359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9AE25-1F27-4653-AF57-09AC33DAD924}" type="datetimeFigureOut">
              <a:rPr lang="en-IN" smtClean="0"/>
              <a:t>14-10-2024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0D5A1-EC49-4966-8AEB-F0091CF415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9385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9AE25-1F27-4653-AF57-09AC33DAD924}" type="datetimeFigureOut">
              <a:rPr lang="en-IN" smtClean="0"/>
              <a:t>14-10-2024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0D5A1-EC49-4966-8AEB-F0091CF415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8238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9AE25-1F27-4653-AF57-09AC33DAD924}" type="datetimeFigureOut">
              <a:rPr lang="en-IN" smtClean="0"/>
              <a:t>14-10-2024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0D5A1-EC49-4966-8AEB-F0091CF415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4274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CA19AE25-1F27-4653-AF57-09AC33DAD924}" type="datetimeFigureOut">
              <a:rPr lang="en-IN" smtClean="0"/>
              <a:t>14-10-2024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7910D5A1-EC49-4966-8AEB-F0091CF415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2683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280FD-68BD-C218-38AD-5A40EA4358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Crop Production Analysis in India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5AC475-8027-8F7B-77AC-91E1CC9996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16876" y="5093110"/>
            <a:ext cx="3463315" cy="1399130"/>
          </a:xfrm>
        </p:spPr>
        <p:txBody>
          <a:bodyPr/>
          <a:lstStyle/>
          <a:p>
            <a:r>
              <a:rPr lang="en-IN" dirty="0"/>
              <a:t>K.R.POORNIMA</a:t>
            </a:r>
          </a:p>
        </p:txBody>
      </p:sp>
    </p:spTree>
    <p:extLst>
      <p:ext uri="{BB962C8B-B14F-4D97-AF65-F5344CB8AC3E}">
        <p14:creationId xmlns:p14="http://schemas.microsoft.com/office/powerpoint/2010/main" val="581977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DF30478-D304-A6BC-B579-54A3BD3A380C}"/>
              </a:ext>
            </a:extLst>
          </p:cNvPr>
          <p:cNvSpPr txBox="1"/>
          <p:nvPr/>
        </p:nvSpPr>
        <p:spPr>
          <a:xfrm>
            <a:off x="1524000" y="2605548"/>
            <a:ext cx="867205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The Agriculture business domain, as a vital part of the overall supply chain, is</a:t>
            </a:r>
          </a:p>
          <a:p>
            <a:r>
              <a:rPr lang="en-IN" dirty="0"/>
              <a:t>expected to highly evolve in the upcoming years via the developments, which are taking place on the side of the Future Internet. This paper presents a novel Business-to-Business collaboration platform from the agri-food sector perspective, which aims to facilitate the collaboration of numerous stakeholders belonging to associated business domains, in an effective and flexible manner.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FB17622-B409-13F5-4DA7-0EC0FD1A8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dirty="0">
                <a:latin typeface="Cambria Math" panose="02040503050406030204" pitchFamily="18" charset="0"/>
                <a:ea typeface="Cambria Math" panose="02040503050406030204" pitchFamily="18" charset="0"/>
              </a:rPr>
              <a:t>Problem Statement:</a:t>
            </a:r>
          </a:p>
        </p:txBody>
      </p:sp>
    </p:spTree>
    <p:extLst>
      <p:ext uri="{BB962C8B-B14F-4D97-AF65-F5344CB8AC3E}">
        <p14:creationId xmlns:p14="http://schemas.microsoft.com/office/powerpoint/2010/main" val="2690988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B89CE74-E60E-6A9F-465B-47F8F14B38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018" y="137653"/>
            <a:ext cx="10659963" cy="6582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99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B1426-2549-D0FE-C6C9-486282EE1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4000" dirty="0">
                <a:latin typeface="Cambria Math" panose="02040503050406030204" pitchFamily="18" charset="0"/>
                <a:ea typeface="Cambria Math" panose="02040503050406030204" pitchFamily="18" charset="0"/>
              </a:rPr>
              <a:t>INSIGHTS</a:t>
            </a:r>
            <a:r>
              <a:rPr lang="en-IN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F3A0EE-BD04-6583-2ED6-CC04CBE1AF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911" y="2533525"/>
            <a:ext cx="3131766" cy="261857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8118DFD-04EA-B216-6D25-55EB565A2A63}"/>
              </a:ext>
            </a:extLst>
          </p:cNvPr>
          <p:cNvSpPr txBox="1"/>
          <p:nvPr/>
        </p:nvSpPr>
        <p:spPr>
          <a:xfrm>
            <a:off x="5712542" y="2890685"/>
            <a:ext cx="376575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Total Production area is 2.95bn.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Gross production for the 1997-2015 is 141.18bn</a:t>
            </a:r>
          </a:p>
        </p:txBody>
      </p:sp>
    </p:spTree>
    <p:extLst>
      <p:ext uri="{BB962C8B-B14F-4D97-AF65-F5344CB8AC3E}">
        <p14:creationId xmlns:p14="http://schemas.microsoft.com/office/powerpoint/2010/main" val="2703962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B003967-809D-41F7-0B44-9C289BF252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707" y="349794"/>
            <a:ext cx="4239217" cy="30792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76F068B-9C9B-BEF2-ADE7-0823FFB2A697}"/>
              </a:ext>
            </a:extLst>
          </p:cNvPr>
          <p:cNvSpPr txBox="1"/>
          <p:nvPr/>
        </p:nvSpPr>
        <p:spPr>
          <a:xfrm>
            <a:off x="5948517" y="1229033"/>
            <a:ext cx="412954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Kozhikode, Malappuram, East Godavari, Coimbatore, Thanjavur are the 5 top producing districts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Uttar Pradesh, Assam   ,Karnataka , Madhya Pradesh, Bihar are the top 5 </a:t>
            </a:r>
            <a:r>
              <a:rPr lang="en-IN" sz="2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productuib</a:t>
            </a:r>
            <a:r>
              <a:rPr lang="en-IN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 by state.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5C348FD-EAF1-7E6C-A8D0-556EC38030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706" y="3736258"/>
            <a:ext cx="4239216" cy="2860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988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BED45F9-DE04-5787-23F0-473E437E17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40" y="1040640"/>
            <a:ext cx="4305901" cy="281026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22E7FAB-61D2-F90D-5470-A7BAFB61F020}"/>
              </a:ext>
            </a:extLst>
          </p:cNvPr>
          <p:cNvSpPr txBox="1"/>
          <p:nvPr/>
        </p:nvSpPr>
        <p:spPr>
          <a:xfrm>
            <a:off x="6096000" y="1040640"/>
            <a:ext cx="326431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Top crops yields are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Coconut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Sugarcane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Rice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Wheat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Potato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cotton</a:t>
            </a:r>
          </a:p>
        </p:txBody>
      </p:sp>
    </p:spTree>
    <p:extLst>
      <p:ext uri="{BB962C8B-B14F-4D97-AF65-F5344CB8AC3E}">
        <p14:creationId xmlns:p14="http://schemas.microsoft.com/office/powerpoint/2010/main" val="1028092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A948C30-6B13-7A88-A6BE-E2B2251E41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033" y="0"/>
            <a:ext cx="5306484" cy="563286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0722F5E-FE86-F6C5-08F6-DEA9339E9D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0434" y="176122"/>
            <a:ext cx="5499534" cy="567407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75F007C-12FB-075C-5AB5-BCEE9603E9B1}"/>
              </a:ext>
            </a:extLst>
          </p:cNvPr>
          <p:cNvSpPr txBox="1"/>
          <p:nvPr/>
        </p:nvSpPr>
        <p:spPr>
          <a:xfrm>
            <a:off x="776749" y="5850193"/>
            <a:ext cx="48669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Coconut is having highest  production  in India.</a:t>
            </a:r>
          </a:p>
        </p:txBody>
      </p:sp>
    </p:spTree>
    <p:extLst>
      <p:ext uri="{BB962C8B-B14F-4D97-AF65-F5344CB8AC3E}">
        <p14:creationId xmlns:p14="http://schemas.microsoft.com/office/powerpoint/2010/main" val="37668810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TM02900722[[fn=Ion Boardroom]]</Template>
  <TotalTime>73</TotalTime>
  <Words>156</Words>
  <Application>Microsoft Office PowerPoint</Application>
  <PresentationFormat>Widescreen</PresentationFormat>
  <Paragraphs>18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Cambria Math</vt:lpstr>
      <vt:lpstr>Century Gothic</vt:lpstr>
      <vt:lpstr>Wingdings 3</vt:lpstr>
      <vt:lpstr>Ion Boardroom</vt:lpstr>
      <vt:lpstr>Crop Production Analysis in India</vt:lpstr>
      <vt:lpstr>Problem Statement:</vt:lpstr>
      <vt:lpstr>PowerPoint Presentation</vt:lpstr>
      <vt:lpstr>INSIGHTS 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POORNIMA KR</dc:creator>
  <cp:lastModifiedBy>POORNIMA KR</cp:lastModifiedBy>
  <cp:revision>1</cp:revision>
  <dcterms:created xsi:type="dcterms:W3CDTF">2024-10-14T15:10:11Z</dcterms:created>
  <dcterms:modified xsi:type="dcterms:W3CDTF">2024-10-14T16:28:30Z</dcterms:modified>
</cp:coreProperties>
</file>