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7B9F7E-93B5-4617-A393-FAF27320AE10}" v="25" dt="2024-10-14T16:27:17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RNIMA KR" userId="674a5bf016350678" providerId="LiveId" clId="{2B7B9F7E-93B5-4617-A393-FAF27320AE10}"/>
    <pc:docChg chg="custSel addSld delSld modSld">
      <pc:chgData name="POORNIMA KR" userId="674a5bf016350678" providerId="LiveId" clId="{2B7B9F7E-93B5-4617-A393-FAF27320AE10}" dt="2024-10-14T16:28:13.182" v="1614" actId="47"/>
      <pc:docMkLst>
        <pc:docMk/>
      </pc:docMkLst>
      <pc:sldChg chg="addSp delSp modSp mod">
        <pc:chgData name="POORNIMA KR" userId="674a5bf016350678" providerId="LiveId" clId="{2B7B9F7E-93B5-4617-A393-FAF27320AE10}" dt="2024-10-14T14:09:15.122" v="180" actId="20577"/>
        <pc:sldMkLst>
          <pc:docMk/>
          <pc:sldMk cId="2933703885" sldId="258"/>
        </pc:sldMkLst>
        <pc:spChg chg="add del mod">
          <ac:chgData name="POORNIMA KR" userId="674a5bf016350678" providerId="LiveId" clId="{2B7B9F7E-93B5-4617-A393-FAF27320AE10}" dt="2024-10-14T14:03:54.534" v="93"/>
          <ac:spMkLst>
            <pc:docMk/>
            <pc:sldMk cId="2933703885" sldId="258"/>
            <ac:spMk id="2" creationId="{A36C0CE7-589D-268B-CC6C-0F97D3D0B7BC}"/>
          </ac:spMkLst>
        </pc:spChg>
        <pc:spChg chg="add mod">
          <ac:chgData name="POORNIMA KR" userId="674a5bf016350678" providerId="LiveId" clId="{2B7B9F7E-93B5-4617-A393-FAF27320AE10}" dt="2024-10-14T14:09:15.122" v="180" actId="20577"/>
          <ac:spMkLst>
            <pc:docMk/>
            <pc:sldMk cId="2933703885" sldId="258"/>
            <ac:spMk id="5" creationId="{530B1E8E-C1FE-E3F3-9760-B6DF901AA7B3}"/>
          </ac:spMkLst>
        </pc:spChg>
      </pc:sldChg>
      <pc:sldChg chg="addSp delSp modSp new mod modClrScheme chgLayout">
        <pc:chgData name="POORNIMA KR" userId="674a5bf016350678" providerId="LiveId" clId="{2B7B9F7E-93B5-4617-A393-FAF27320AE10}" dt="2024-10-14T14:23:37.067" v="555" actId="20577"/>
        <pc:sldMkLst>
          <pc:docMk/>
          <pc:sldMk cId="1756235032" sldId="259"/>
        </pc:sldMkLst>
        <pc:spChg chg="del">
          <ac:chgData name="POORNIMA KR" userId="674a5bf016350678" providerId="LiveId" clId="{2B7B9F7E-93B5-4617-A393-FAF27320AE10}" dt="2024-10-14T14:13:27.698" v="183" actId="700"/>
          <ac:spMkLst>
            <pc:docMk/>
            <pc:sldMk cId="1756235032" sldId="259"/>
            <ac:spMk id="2" creationId="{6A8AC4AD-0B15-585F-BD05-FBF994114C1E}"/>
          </ac:spMkLst>
        </pc:spChg>
        <pc:spChg chg="add del mod">
          <ac:chgData name="POORNIMA KR" userId="674a5bf016350678" providerId="LiveId" clId="{2B7B9F7E-93B5-4617-A393-FAF27320AE10}" dt="2024-10-14T14:19:06.832" v="442"/>
          <ac:spMkLst>
            <pc:docMk/>
            <pc:sldMk cId="1756235032" sldId="259"/>
            <ac:spMk id="7" creationId="{563AC4BE-4CAD-D6E5-FD7C-885BF2E7C808}"/>
          </ac:spMkLst>
        </pc:spChg>
        <pc:spChg chg="add mod">
          <ac:chgData name="POORNIMA KR" userId="674a5bf016350678" providerId="LiveId" clId="{2B7B9F7E-93B5-4617-A393-FAF27320AE10}" dt="2024-10-14T14:23:37.067" v="555" actId="20577"/>
          <ac:spMkLst>
            <pc:docMk/>
            <pc:sldMk cId="1756235032" sldId="259"/>
            <ac:spMk id="8" creationId="{29555212-4267-9F61-BE51-52013D1802DD}"/>
          </ac:spMkLst>
        </pc:spChg>
        <pc:picChg chg="add mod">
          <ac:chgData name="POORNIMA KR" userId="674a5bf016350678" providerId="LiveId" clId="{2B7B9F7E-93B5-4617-A393-FAF27320AE10}" dt="2024-10-14T14:20:52.476" v="455" actId="14100"/>
          <ac:picMkLst>
            <pc:docMk/>
            <pc:sldMk cId="1756235032" sldId="259"/>
            <ac:picMk id="4" creationId="{9F62B29D-BBB4-6944-A768-4844AA439B59}"/>
          </ac:picMkLst>
        </pc:picChg>
        <pc:picChg chg="add mod">
          <ac:chgData name="POORNIMA KR" userId="674a5bf016350678" providerId="LiveId" clId="{2B7B9F7E-93B5-4617-A393-FAF27320AE10}" dt="2024-10-14T14:20:57.159" v="457" actId="14100"/>
          <ac:picMkLst>
            <pc:docMk/>
            <pc:sldMk cId="1756235032" sldId="259"/>
            <ac:picMk id="6" creationId="{F86576E1-2FC2-355E-E2DF-87B446727F98}"/>
          </ac:picMkLst>
        </pc:picChg>
        <pc:picChg chg="add del mod">
          <ac:chgData name="POORNIMA KR" userId="674a5bf016350678" providerId="LiveId" clId="{2B7B9F7E-93B5-4617-A393-FAF27320AE10}" dt="2024-10-14T14:19:52.732" v="444" actId="478"/>
          <ac:picMkLst>
            <pc:docMk/>
            <pc:sldMk cId="1756235032" sldId="259"/>
            <ac:picMk id="10" creationId="{96DE8BAE-46EA-1BC5-61E6-324565AA6CC9}"/>
          </ac:picMkLst>
        </pc:picChg>
        <pc:picChg chg="add del mod">
          <ac:chgData name="POORNIMA KR" userId="674a5bf016350678" providerId="LiveId" clId="{2B7B9F7E-93B5-4617-A393-FAF27320AE10}" dt="2024-10-14T14:21:14.545" v="460" actId="478"/>
          <ac:picMkLst>
            <pc:docMk/>
            <pc:sldMk cId="1756235032" sldId="259"/>
            <ac:picMk id="12" creationId="{4D9BB8EF-4C5A-3A11-C003-55EDEB778627}"/>
          </ac:picMkLst>
        </pc:picChg>
        <pc:picChg chg="add mod">
          <ac:chgData name="POORNIMA KR" userId="674a5bf016350678" providerId="LiveId" clId="{2B7B9F7E-93B5-4617-A393-FAF27320AE10}" dt="2024-10-14T14:21:48.655" v="467" actId="14100"/>
          <ac:picMkLst>
            <pc:docMk/>
            <pc:sldMk cId="1756235032" sldId="259"/>
            <ac:picMk id="14" creationId="{4BB22708-4975-BE1E-65F9-73D0C2DC94B9}"/>
          </ac:picMkLst>
        </pc:picChg>
      </pc:sldChg>
      <pc:sldChg chg="addSp delSp modSp new mod">
        <pc:chgData name="POORNIMA KR" userId="674a5bf016350678" providerId="LiveId" clId="{2B7B9F7E-93B5-4617-A393-FAF27320AE10}" dt="2024-10-14T14:43:48.026" v="945"/>
        <pc:sldMkLst>
          <pc:docMk/>
          <pc:sldMk cId="4048483805" sldId="260"/>
        </pc:sldMkLst>
        <pc:spChg chg="add del mod">
          <ac:chgData name="POORNIMA KR" userId="674a5bf016350678" providerId="LiveId" clId="{2B7B9F7E-93B5-4617-A393-FAF27320AE10}" dt="2024-10-14T14:43:48.026" v="945"/>
          <ac:spMkLst>
            <pc:docMk/>
            <pc:sldMk cId="4048483805" sldId="260"/>
            <ac:spMk id="4" creationId="{118694AB-2849-B8E5-62DD-EDFC00D834E4}"/>
          </ac:spMkLst>
        </pc:spChg>
        <pc:spChg chg="add mod">
          <ac:chgData name="POORNIMA KR" userId="674a5bf016350678" providerId="LiveId" clId="{2B7B9F7E-93B5-4617-A393-FAF27320AE10}" dt="2024-10-14T14:43:45.804" v="943" actId="20577"/>
          <ac:spMkLst>
            <pc:docMk/>
            <pc:sldMk cId="4048483805" sldId="260"/>
            <ac:spMk id="5" creationId="{A858C1CE-588F-0ED3-5E65-1FDAF7368F2E}"/>
          </ac:spMkLst>
        </pc:spChg>
        <pc:picChg chg="add mod">
          <ac:chgData name="POORNIMA KR" userId="674a5bf016350678" providerId="LiveId" clId="{2B7B9F7E-93B5-4617-A393-FAF27320AE10}" dt="2024-10-14T14:29:46.841" v="557" actId="1076"/>
          <ac:picMkLst>
            <pc:docMk/>
            <pc:sldMk cId="4048483805" sldId="260"/>
            <ac:picMk id="3" creationId="{C4F3B26C-0948-84FB-11F1-5A928C474519}"/>
          </ac:picMkLst>
        </pc:picChg>
      </pc:sldChg>
      <pc:sldChg chg="addSp delSp modSp new mod">
        <pc:chgData name="POORNIMA KR" userId="674a5bf016350678" providerId="LiveId" clId="{2B7B9F7E-93B5-4617-A393-FAF27320AE10}" dt="2024-10-14T14:56:39.454" v="1349"/>
        <pc:sldMkLst>
          <pc:docMk/>
          <pc:sldMk cId="795107205" sldId="261"/>
        </pc:sldMkLst>
        <pc:spChg chg="add del mod">
          <ac:chgData name="POORNIMA KR" userId="674a5bf016350678" providerId="LiveId" clId="{2B7B9F7E-93B5-4617-A393-FAF27320AE10}" dt="2024-10-14T14:56:39.454" v="1349"/>
          <ac:spMkLst>
            <pc:docMk/>
            <pc:sldMk cId="795107205" sldId="261"/>
            <ac:spMk id="4" creationId="{D7B20ECB-8133-2C82-4950-37F48EA0D84C}"/>
          </ac:spMkLst>
        </pc:spChg>
        <pc:spChg chg="add mod">
          <ac:chgData name="POORNIMA KR" userId="674a5bf016350678" providerId="LiveId" clId="{2B7B9F7E-93B5-4617-A393-FAF27320AE10}" dt="2024-10-14T14:56:22.052" v="1347" actId="20577"/>
          <ac:spMkLst>
            <pc:docMk/>
            <pc:sldMk cId="795107205" sldId="261"/>
            <ac:spMk id="5" creationId="{5D0F31E0-9606-BF40-E49E-5BADF2DEFF58}"/>
          </ac:spMkLst>
        </pc:spChg>
        <pc:picChg chg="add mod">
          <ac:chgData name="POORNIMA KR" userId="674a5bf016350678" providerId="LiveId" clId="{2B7B9F7E-93B5-4617-A393-FAF27320AE10}" dt="2024-10-14T14:46:07.444" v="954" actId="14100"/>
          <ac:picMkLst>
            <pc:docMk/>
            <pc:sldMk cId="795107205" sldId="261"/>
            <ac:picMk id="3" creationId="{F4BB95A6-9203-0307-8E55-9FC64B5E1645}"/>
          </ac:picMkLst>
        </pc:picChg>
      </pc:sldChg>
      <pc:sldChg chg="addSp delSp modSp new mod">
        <pc:chgData name="POORNIMA KR" userId="674a5bf016350678" providerId="LiveId" clId="{2B7B9F7E-93B5-4617-A393-FAF27320AE10}" dt="2024-10-14T15:03:18.681" v="1587"/>
        <pc:sldMkLst>
          <pc:docMk/>
          <pc:sldMk cId="2336276102" sldId="262"/>
        </pc:sldMkLst>
        <pc:spChg chg="add del mod">
          <ac:chgData name="POORNIMA KR" userId="674a5bf016350678" providerId="LiveId" clId="{2B7B9F7E-93B5-4617-A393-FAF27320AE10}" dt="2024-10-14T15:03:18.681" v="1587"/>
          <ac:spMkLst>
            <pc:docMk/>
            <pc:sldMk cId="2336276102" sldId="262"/>
            <ac:spMk id="4" creationId="{61C1B715-E8AB-9B08-AE46-11D169864875}"/>
          </ac:spMkLst>
        </pc:spChg>
        <pc:spChg chg="add mod">
          <ac:chgData name="POORNIMA KR" userId="674a5bf016350678" providerId="LiveId" clId="{2B7B9F7E-93B5-4617-A393-FAF27320AE10}" dt="2024-10-14T15:03:15.042" v="1585" actId="20577"/>
          <ac:spMkLst>
            <pc:docMk/>
            <pc:sldMk cId="2336276102" sldId="262"/>
            <ac:spMk id="5" creationId="{CA31FD9E-BC0A-21A0-EB7A-EF17CD30295E}"/>
          </ac:spMkLst>
        </pc:spChg>
        <pc:picChg chg="add mod">
          <ac:chgData name="POORNIMA KR" userId="674a5bf016350678" providerId="LiveId" clId="{2B7B9F7E-93B5-4617-A393-FAF27320AE10}" dt="2024-10-14T14:57:30.323" v="1358" actId="1076"/>
          <ac:picMkLst>
            <pc:docMk/>
            <pc:sldMk cId="2336276102" sldId="262"/>
            <ac:picMk id="3" creationId="{3D40855A-6F6C-40B5-AE03-FD9D8FFBEAFA}"/>
          </ac:picMkLst>
        </pc:picChg>
      </pc:sldChg>
      <pc:sldChg chg="addSp delSp modSp new del mod">
        <pc:chgData name="POORNIMA KR" userId="674a5bf016350678" providerId="LiveId" clId="{2B7B9F7E-93B5-4617-A393-FAF27320AE10}" dt="2024-10-14T16:28:13.182" v="1614" actId="47"/>
        <pc:sldMkLst>
          <pc:docMk/>
          <pc:sldMk cId="725958177" sldId="263"/>
        </pc:sldMkLst>
        <pc:spChg chg="add del mod">
          <ac:chgData name="POORNIMA KR" userId="674a5bf016350678" providerId="LiveId" clId="{2B7B9F7E-93B5-4617-A393-FAF27320AE10}" dt="2024-10-14T16:27:51.369" v="1611"/>
          <ac:spMkLst>
            <pc:docMk/>
            <pc:sldMk cId="725958177" sldId="263"/>
            <ac:spMk id="4" creationId="{A70B9E0D-C04F-D2C8-88E5-6308AA7DD8FE}"/>
          </ac:spMkLst>
        </pc:spChg>
        <pc:spChg chg="add del mod">
          <ac:chgData name="POORNIMA KR" userId="674a5bf016350678" providerId="LiveId" clId="{2B7B9F7E-93B5-4617-A393-FAF27320AE10}" dt="2024-10-14T16:27:51.369" v="1613"/>
          <ac:spMkLst>
            <pc:docMk/>
            <pc:sldMk cId="725958177" sldId="263"/>
            <ac:spMk id="5" creationId="{044A74D1-F85F-73EA-2598-456EAE01390E}"/>
          </ac:spMkLst>
        </pc:spChg>
        <pc:picChg chg="add mod">
          <ac:chgData name="POORNIMA KR" userId="674a5bf016350678" providerId="LiveId" clId="{2B7B9F7E-93B5-4617-A393-FAF27320AE10}" dt="2024-10-14T16:26:39.660" v="1598" actId="1076"/>
          <ac:picMkLst>
            <pc:docMk/>
            <pc:sldMk cId="725958177" sldId="263"/>
            <ac:picMk id="3" creationId="{3188E9AC-38F0-89B5-A382-704DD3BB4C11}"/>
          </ac:picMkLst>
        </pc:picChg>
        <pc:picChg chg="add del mod">
          <ac:chgData name="POORNIMA KR" userId="674a5bf016350678" providerId="LiveId" clId="{2B7B9F7E-93B5-4617-A393-FAF27320AE10}" dt="2024-10-14T16:25:59.450" v="1593" actId="478"/>
          <ac:picMkLst>
            <pc:docMk/>
            <pc:sldMk cId="725958177" sldId="263"/>
            <ac:picMk id="1026" creationId="{7B0074F5-B421-34E1-E8A1-16B83C15CCA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9ED8-0907-46A0-BCCA-3B86912BDAB1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00BDCECF-4F17-455B-B336-AFF995B6E696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82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9ED8-0907-46A0-BCCA-3B86912BDAB1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CECF-4F17-455B-B336-AFF995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26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9ED8-0907-46A0-BCCA-3B86912BDAB1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CECF-4F17-455B-B336-AFF995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6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9ED8-0907-46A0-BCCA-3B86912BDAB1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CECF-4F17-455B-B336-AFF995B6E69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45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9ED8-0907-46A0-BCCA-3B86912BDAB1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CECF-4F17-455B-B336-AFF995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55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9ED8-0907-46A0-BCCA-3B86912BDAB1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CECF-4F17-455B-B336-AFF995B6E69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74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9ED8-0907-46A0-BCCA-3B86912BDAB1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CECF-4F17-455B-B336-AFF995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5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9ED8-0907-46A0-BCCA-3B86912BDAB1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CECF-4F17-455B-B336-AFF995B6E69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03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9ED8-0907-46A0-BCCA-3B86912BDAB1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CECF-4F17-455B-B336-AFF995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84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9ED8-0907-46A0-BCCA-3B86912BDAB1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CECF-4F17-455B-B336-AFF995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64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9ED8-0907-46A0-BCCA-3B86912BDAB1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CECF-4F17-455B-B336-AFF995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78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5689ED8-0907-46A0-BCCA-3B86912BDAB1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DCECF-4F17-455B-B336-AFF995B6E696}" type="slidenum">
              <a:rPr lang="en-IN" smtClean="0"/>
              <a:t>‹#›</a:t>
            </a:fld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9199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DE77-7584-D31B-EF8A-80A9A9B85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7186" y="4326194"/>
            <a:ext cx="1661653" cy="491612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K.R.POORNIMA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3030C-A3BB-DE07-DC6A-09B724580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825" y="2172930"/>
            <a:ext cx="7364361" cy="125607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Data Visualization of Bird Strikes between 2000 – 2011</a:t>
            </a:r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41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1FF2A5-DAB2-66CE-EFC1-DD93BF4BF789}"/>
              </a:ext>
            </a:extLst>
          </p:cNvPr>
          <p:cNvSpPr txBox="1"/>
          <p:nvPr/>
        </p:nvSpPr>
        <p:spPr>
          <a:xfrm>
            <a:off x="1297858" y="953729"/>
            <a:ext cx="784614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Transport and communication are in the crucial domain in the field of </a:t>
            </a:r>
            <a:r>
              <a:rPr lang="en-IN" dirty="0" err="1"/>
              <a:t>analytics.Environmental</a:t>
            </a:r>
            <a:r>
              <a:rPr lang="en-IN" dirty="0"/>
              <a:t> impacts and safety are, nowadays, two major concerns of the </a:t>
            </a:r>
            <a:r>
              <a:rPr lang="en-IN" dirty="0" err="1"/>
              <a:t>scientificcommunity</a:t>
            </a:r>
            <a:r>
              <a:rPr lang="en-IN" dirty="0"/>
              <a:t> with respect to transport scenarios and to the ever-growing urban </a:t>
            </a:r>
            <a:r>
              <a:rPr lang="en-IN" dirty="0" err="1"/>
              <a:t>areas.These</a:t>
            </a:r>
            <a:r>
              <a:rPr lang="en-IN" dirty="0"/>
              <a:t> issues gain more importance due to the increasing amount of vehicles and people. Seeking new solutions is reaching a point where available technologies and artificial intelligence, especially MAS, are being recognized as ways to cope with and tackle these kinds of problems in a distributed and more appropriate way.</a:t>
            </a:r>
          </a:p>
          <a:p>
            <a:r>
              <a:rPr lang="en-US" dirty="0"/>
              <a:t>A bird strike is strictly defined as a collision between a bird and an aircraft which is inflight or on a take-off or landing roll. The term is often expanded to cover other </a:t>
            </a:r>
            <a:r>
              <a:rPr lang="en-US" dirty="0" err="1"/>
              <a:t>wildlifestrikes</a:t>
            </a:r>
            <a:r>
              <a:rPr lang="en-US" dirty="0"/>
              <a:t> - with bats or ground animals. Bird Strike is common and can be a </a:t>
            </a:r>
            <a:r>
              <a:rPr lang="en-US" dirty="0" err="1"/>
              <a:t>significantthreat</a:t>
            </a:r>
            <a:r>
              <a:rPr lang="en-US" dirty="0"/>
              <a:t> to aircraft safety. For smaller aircraft, significant damage may be caused to </a:t>
            </a:r>
            <a:r>
              <a:rPr lang="en-US" dirty="0" err="1"/>
              <a:t>theaircraft</a:t>
            </a:r>
            <a:r>
              <a:rPr lang="en-US" dirty="0"/>
              <a:t> structure and all aircraft, especially jet-engine ones, are vulnerable to the </a:t>
            </a:r>
            <a:r>
              <a:rPr lang="en-US" dirty="0" err="1"/>
              <a:t>lossof</a:t>
            </a:r>
            <a:r>
              <a:rPr lang="en-US" dirty="0"/>
              <a:t> thrust which can follow the ingestion of birds into engine air intakes. This has resulted in several fatal accidents.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D0DE2D-411D-6882-F82F-0D2FA56375E1}"/>
              </a:ext>
            </a:extLst>
          </p:cNvPr>
          <p:cNvSpPr txBox="1"/>
          <p:nvPr/>
        </p:nvSpPr>
        <p:spPr>
          <a:xfrm>
            <a:off x="1592825" y="186813"/>
            <a:ext cx="6617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38720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14B4D0-C234-4F3A-4BDB-5B0A245C8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75" y="1602659"/>
            <a:ext cx="4552038" cy="101272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8372564-E8BF-B2F0-9D02-A02AD021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090" y="245806"/>
            <a:ext cx="8249265" cy="1012723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INSIGHTS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1DFBE6-10A7-242A-CA94-7357D8BD1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185" y="1354163"/>
            <a:ext cx="4846740" cy="2522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0B1E8E-C1FE-E3F3-9760-B6DF901AA7B3}"/>
              </a:ext>
            </a:extLst>
          </p:cNvPr>
          <p:cNvSpPr txBox="1"/>
          <p:nvPr/>
        </p:nvSpPr>
        <p:spPr>
          <a:xfrm>
            <a:off x="1327355" y="451300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Total number of bird strikes is 58k took place between 2000 to 2011 which resulted in repair cost of 134 million.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70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62B29D-BBB4-6944-A768-4844AA439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63" y="647312"/>
            <a:ext cx="3002069" cy="2715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6576E1-2FC2-355E-E2DF-87B446727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130" y="614120"/>
            <a:ext cx="4076640" cy="2781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555212-4267-9F61-BE51-52013D1802DD}"/>
              </a:ext>
            </a:extLst>
          </p:cNvPr>
          <p:cNvSpPr txBox="1"/>
          <p:nvPr/>
        </p:nvSpPr>
        <p:spPr>
          <a:xfrm>
            <a:off x="1700981" y="4336026"/>
            <a:ext cx="9016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the over all flight only 18,000 flights received no damage and 2000 flights had small to large scale damage.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Southwestern </a:t>
            </a:r>
            <a:r>
              <a:rPr lang="en-IN" dirty="0" err="1"/>
              <a:t>airlines,business,American</a:t>
            </a:r>
            <a:r>
              <a:rPr lang="en-IN" dirty="0"/>
              <a:t> </a:t>
            </a:r>
            <a:r>
              <a:rPr lang="en-IN" dirty="0" err="1"/>
              <a:t>airlines,delta</a:t>
            </a:r>
            <a:r>
              <a:rPr lang="en-IN" dirty="0"/>
              <a:t> airlines are more involved in bird </a:t>
            </a:r>
            <a:r>
              <a:rPr lang="en-IN" dirty="0" err="1"/>
              <a:t>stikes</a:t>
            </a:r>
            <a:r>
              <a:rPr lang="en-IN" dirty="0"/>
              <a:t> than the rest airline.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80% of the </a:t>
            </a:r>
            <a:r>
              <a:rPr lang="en-IN" dirty="0" err="1"/>
              <a:t>fligths</a:t>
            </a:r>
            <a:r>
              <a:rPr lang="en-IN" dirty="0"/>
              <a:t> were flying below 1000 feet and 19% were flying above 1000ft.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B22708-4975-BE1E-65F9-73D0C2DC94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668" y="614120"/>
            <a:ext cx="2808001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3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F3B26C-0948-84FB-11F1-5A928C474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29" y="354180"/>
            <a:ext cx="3639058" cy="56776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58C1CE-588F-0ED3-5E65-1FDAF7368F2E}"/>
              </a:ext>
            </a:extLst>
          </p:cNvPr>
          <p:cNvSpPr txBox="1"/>
          <p:nvPr/>
        </p:nvSpPr>
        <p:spPr>
          <a:xfrm>
            <a:off x="5801033" y="1061884"/>
            <a:ext cx="42475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More strikes occurred while plane approached runway.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strike also took place while plane landing roll, take-off run and climb.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And while descent, </a:t>
            </a:r>
            <a:r>
              <a:rPr lang="en-IN" dirty="0" err="1"/>
              <a:t>taxi,parked</a:t>
            </a:r>
            <a:r>
              <a:rPr lang="en-IN" dirty="0"/>
              <a:t> there is nearly no strikes.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Rain,snow</a:t>
            </a:r>
            <a:r>
              <a:rPr lang="en-IN" dirty="0"/>
              <a:t>, fog has no relation with perspective of bird </a:t>
            </a:r>
            <a:r>
              <a:rPr lang="en-IN" dirty="0" err="1"/>
              <a:t>strikeand</a:t>
            </a:r>
            <a:r>
              <a:rPr lang="en-IN" dirty="0"/>
              <a:t> it is seen that bird strike happened when the weather was fine .</a:t>
            </a:r>
          </a:p>
        </p:txBody>
      </p:sp>
    </p:spTree>
    <p:extLst>
      <p:ext uri="{BB962C8B-B14F-4D97-AF65-F5344CB8AC3E}">
        <p14:creationId xmlns:p14="http://schemas.microsoft.com/office/powerpoint/2010/main" val="404848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BB95A6-9203-0307-8E55-9FC64B5E1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237"/>
            <a:ext cx="7167716" cy="64786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0F31E0-9606-BF40-E49E-5BADF2DEFF58}"/>
              </a:ext>
            </a:extLst>
          </p:cNvPr>
          <p:cNvSpPr txBox="1"/>
          <p:nvPr/>
        </p:nvSpPr>
        <p:spPr>
          <a:xfrm>
            <a:off x="7295535" y="266237"/>
            <a:ext cx="37165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50% of the pilots were not informed of the possible bird strike. Whereas 49% of the pilots are informed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average altitude that the bird strike took place is 795.27.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10% bird strike resulted in precautionary landing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3.25% caused aborted take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2.45% caused engine shut 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81.25%  bird strike didn’t cause any  damage to the flight.</a:t>
            </a:r>
          </a:p>
        </p:txBody>
      </p:sp>
    </p:spTree>
    <p:extLst>
      <p:ext uri="{BB962C8B-B14F-4D97-AF65-F5344CB8AC3E}">
        <p14:creationId xmlns:p14="http://schemas.microsoft.com/office/powerpoint/2010/main" val="79510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40855A-6F6C-40B5-AE03-FD9D8FFBE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6" y="147484"/>
            <a:ext cx="7860924" cy="64106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31FD9E-BC0A-21A0-EB7A-EF17CD30295E}"/>
              </a:ext>
            </a:extLst>
          </p:cNvPr>
          <p:cNvSpPr txBox="1"/>
          <p:nvPr/>
        </p:nvSpPr>
        <p:spPr>
          <a:xfrm>
            <a:off x="7934633" y="147484"/>
            <a:ext cx="3244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66% of the aircraft involved in bird strike was not large aircraft.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33% of the aircraft involved in bird strike is large.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Bird size was usually small while strike followed by medium and large. </a:t>
            </a:r>
          </a:p>
        </p:txBody>
      </p:sp>
    </p:spTree>
    <p:extLst>
      <p:ext uri="{BB962C8B-B14F-4D97-AF65-F5344CB8AC3E}">
        <p14:creationId xmlns:p14="http://schemas.microsoft.com/office/powerpoint/2010/main" val="2336276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150</TotalTime>
  <Words>464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Cambria Math</vt:lpstr>
      <vt:lpstr>MS Shell Dlg 2</vt:lpstr>
      <vt:lpstr>Wingdings</vt:lpstr>
      <vt:lpstr>Wingdings 3</vt:lpstr>
      <vt:lpstr>Madison</vt:lpstr>
      <vt:lpstr>K.R.POORNIMA</vt:lpstr>
      <vt:lpstr>PowerPoint Presentation</vt:lpstr>
      <vt:lpstr>INSIGHTS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POORNIMA KR</dc:creator>
  <cp:lastModifiedBy>POORNIMA KR</cp:lastModifiedBy>
  <cp:revision>1</cp:revision>
  <dcterms:created xsi:type="dcterms:W3CDTF">2024-10-13T17:38:59Z</dcterms:created>
  <dcterms:modified xsi:type="dcterms:W3CDTF">2024-10-14T16:28:22Z</dcterms:modified>
</cp:coreProperties>
</file>