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3810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286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a:xfrm>
            <a:off x="755332" y="385444"/>
            <a:ext cx="10681335" cy="584201"/>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a:xfrm>
            <a:off x="609600" y="1577340"/>
            <a:ext cx="10972800" cy="228600"/>
          </a:xfrm>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a:xfrm>
            <a:off x="755332" y="385444"/>
            <a:ext cx="10681335" cy="584201"/>
          </a:xfrm>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22860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22860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5842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51941"/>
          </a:xfrm>
          <a:prstGeom prst="rect"/>
          <a:noFill/>
        </p:spPr>
        <p:txBody>
          <a:bodyPr rtlCol="0" wrap="square">
            <a:spAutoFit/>
          </a:bodyPr>
          <a:p>
            <a:r>
              <a:rPr sz="2400" lang="en-US"/>
              <a:t>STUDENT NAME:</a:t>
            </a:r>
            <a:r>
              <a:rPr sz="2400" lang="en-US"/>
              <a:t> POORNIMA</a:t>
            </a:r>
            <a:r>
              <a:rPr sz="2400" lang="en-US"/>
              <a:t>.</a:t>
            </a:r>
            <a:r>
              <a:rPr sz="2400" lang="en-US"/>
              <a:t>K</a:t>
            </a:r>
            <a:endParaRPr dirty="0" sz="2400" lang="en-US"/>
          </a:p>
          <a:p>
            <a:r>
              <a:rPr dirty="0" sz="2400" lang="en-US"/>
              <a:t>REGISTER NO:</a:t>
            </a:r>
            <a:r>
              <a:rPr dirty="0" sz="2400" lang="en-US"/>
              <a:t> </a:t>
            </a:r>
            <a:r>
              <a:rPr dirty="0" sz="2400" lang="en-US"/>
              <a:t>1</a:t>
            </a:r>
            <a:r>
              <a:rPr dirty="0" sz="2400" lang="en-US"/>
              <a:t>2</a:t>
            </a:r>
            <a:r>
              <a:rPr dirty="0" sz="2400" lang="en-US"/>
              <a:t>2</a:t>
            </a:r>
            <a:r>
              <a:rPr dirty="0" sz="2400" lang="en-US"/>
              <a:t>2</a:t>
            </a:r>
            <a:r>
              <a:rPr dirty="0" sz="2400" lang="en-US"/>
              <a:t>0</a:t>
            </a:r>
            <a:r>
              <a:rPr dirty="0" sz="2400" lang="en-US"/>
              <a:t>4</a:t>
            </a:r>
            <a:r>
              <a:rPr dirty="0" sz="2400" lang="en-US"/>
              <a:t>0</a:t>
            </a:r>
            <a:r>
              <a:rPr dirty="0" sz="2400" lang="en-US"/>
              <a:t>2</a:t>
            </a:r>
            <a:r>
              <a:rPr dirty="0" sz="2400" lang="en-US"/>
              <a:t>3</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a:t>
            </a:r>
            <a:r>
              <a:rPr dirty="0" sz="2400" lang="en-US"/>
              <a:t>C</a:t>
            </a:r>
            <a:r>
              <a:rPr dirty="0" sz="2400" lang="en-US"/>
              <a:t>.</a:t>
            </a:r>
            <a:r>
              <a:rPr dirty="0" sz="2400" lang="en-US"/>
              <a:t>S</a:t>
            </a:r>
            <a:r>
              <a:rPr dirty="0" sz="2400" lang="en-US"/>
              <a:t>)</a:t>
            </a:r>
            <a:endParaRPr altLang="en-US" lang="zh-CN"/>
          </a:p>
          <a:p>
            <a:r>
              <a:rPr dirty="0" sz="2400" lang="en-US"/>
              <a:t>COLLEGE</a:t>
            </a:r>
            <a:r>
              <a:rPr dirty="0" sz="2400" lang="en-US"/>
              <a:t>:</a:t>
            </a:r>
            <a:r>
              <a:rPr dirty="0" sz="2400" lang="en-US"/>
              <a:t> </a:t>
            </a:r>
            <a:r>
              <a:rPr dirty="0" sz="2400" lang="en-US"/>
              <a:t>Shri </a:t>
            </a:r>
            <a:r>
              <a:rPr dirty="0" sz="2400" lang="en-US"/>
              <a:t>Krishnaswamy </a:t>
            </a:r>
            <a:r>
              <a:rPr dirty="0" sz="2400" lang="en-US"/>
              <a:t>college </a:t>
            </a:r>
            <a:r>
              <a:rPr dirty="0" sz="2400" lang="en-US"/>
              <a:t>for </a:t>
            </a:r>
            <a:r>
              <a:rPr dirty="0" sz="2400" lang="en-US"/>
              <a:t>women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597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7" name=""/>
          <p:cNvSpPr txBox="1"/>
          <p:nvPr/>
        </p:nvSpPr>
        <p:spPr>
          <a:xfrm>
            <a:off x="1512497" y="1662291"/>
            <a:ext cx="6374921" cy="1120140"/>
          </a:xfrm>
          <a:prstGeom prst="rect"/>
        </p:spPr>
        <p:txBody>
          <a:bodyPr rtlCol="0" wrap="square">
            <a:spAutoFit/>
          </a:bodyPr>
          <a:p>
            <a:r>
              <a:rPr sz="2800" lang="en-GB">
                <a:solidFill>
                  <a:srgbClr val="000000"/>
                </a:solidFill>
              </a:rPr>
              <a:t>Excel modeling, ensure you have a dataset that includes the following information for each employee:</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5975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9" name=""/>
          <p:cNvPicPr>
            <a:picLocks/>
          </p:cNvPicPr>
          <p:nvPr/>
        </p:nvPicPr>
        <p:blipFill>
          <a:blip xmlns:r="http://schemas.openxmlformats.org/officeDocument/2006/relationships" r:embed="rId2"/>
          <a:stretch>
            <a:fillRect/>
          </a:stretch>
        </p:blipFill>
        <p:spPr>
          <a:xfrm rot="0">
            <a:off x="0" y="1051114"/>
            <a:ext cx="12931313" cy="449857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5842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8" name=""/>
          <p:cNvSpPr txBox="1"/>
          <p:nvPr/>
        </p:nvSpPr>
        <p:spPr>
          <a:xfrm>
            <a:off x="424705" y="1828059"/>
            <a:ext cx="7799997" cy="1120140"/>
          </a:xfrm>
          <a:prstGeom prst="rect"/>
        </p:spPr>
        <p:txBody>
          <a:bodyPr rtlCol="0" wrap="square">
            <a:spAutoFit/>
          </a:bodyPr>
          <a:p>
            <a:r>
              <a:rPr sz="2800" lang="en-GB">
                <a:solidFill>
                  <a:srgbClr val="000000"/>
                </a:solidFill>
              </a:rPr>
              <a:t>To provide a more accurate and tailored conclusion, please share the specific findings from your Excel analysis</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624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US">
                <a:solidFill>
                  <a:srgbClr val="0F0F0F"/>
                </a:solidFill>
                <a:latin typeface="Times New Roman" panose="02020603050405020304" pitchFamily="18" charset="0"/>
                <a:cs typeface="Times New Roman" panose="02020603050405020304" pitchFamily="18" charset="0"/>
              </a:rPr>
              <a:t>G</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d</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r</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981073" y="2308858"/>
            <a:ext cx="7093790" cy="1120141"/>
          </a:xfrm>
          <a:prstGeom prst="rect"/>
        </p:spPr>
        <p:txBody>
          <a:bodyPr rtlCol="0" wrap="square">
            <a:spAutoFit/>
          </a:bodyPr>
          <a:p>
            <a:r>
              <a:rPr sz="2800" lang="en-GB">
                <a:solidFill>
                  <a:srgbClr val="000000"/>
                </a:solidFill>
              </a:rPr>
              <a:t>To analyze the gender distribution within an organization using Excel, providing insights into the diversity and representation of employees.</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8177842" cy="1259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When analyzing employee data, understanding the gender distribution can provide valuable insights into workplace diversity, potential biases, and HR strategies. Excel, with its powerful data manipulation capabilities, is an excellent tool for this task.</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4" name=""/>
          <p:cNvSpPr txBox="1"/>
          <p:nvPr/>
        </p:nvSpPr>
        <p:spPr>
          <a:xfrm>
            <a:off x="460074" y="2019300"/>
            <a:ext cx="7700514" cy="1120141"/>
          </a:xfrm>
          <a:prstGeom prst="rect"/>
        </p:spPr>
        <p:txBody>
          <a:bodyPr rtlCol="0" wrap="square">
            <a:spAutoFit/>
          </a:bodyPr>
          <a:p>
            <a:r>
              <a:rPr sz="2800" lang="en-GB">
                <a:solidFill>
                  <a:srgbClr val="000000"/>
                </a:solidFill>
              </a:rPr>
              <a:t>Employee gender analysis using Excel can provide valuable insights for various stakeholders within an organization. Here are some potential end users</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4451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5" name=""/>
          <p:cNvSpPr txBox="1"/>
          <p:nvPr/>
        </p:nvSpPr>
        <p:spPr>
          <a:xfrm>
            <a:off x="3542580" y="2019299"/>
            <a:ext cx="4712898" cy="1463040"/>
          </a:xfrm>
          <a:prstGeom prst="rect"/>
        </p:spPr>
        <p:txBody>
          <a:bodyPr rtlCol="0" wrap="square">
            <a:spAutoFit/>
          </a:bodyPr>
          <a:p>
            <a:r>
              <a:rPr sz="2800" lang="en-GB">
                <a:solidFill>
                  <a:srgbClr val="000000"/>
                </a:solidFill>
              </a:rPr>
              <a:t>Analyzing employee gender distribution within an organization to assess diversity and potential biases.</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584201"/>
          </a:xfrm>
        </p:spPr>
        <p:txBody>
          <a:bodyPr/>
          <a:p>
            <a:r>
              <a:rPr dirty="0" lang="en-IN"/>
              <a:t>Dataset Description</a:t>
            </a:r>
          </a:p>
        </p:txBody>
      </p:sp>
      <p:sp>
        <p:nvSpPr>
          <p:cNvPr id="1048706" name=""/>
          <p:cNvSpPr txBox="1"/>
          <p:nvPr/>
        </p:nvSpPr>
        <p:spPr>
          <a:xfrm>
            <a:off x="1050129" y="1584429"/>
            <a:ext cx="7228936" cy="1463041"/>
          </a:xfrm>
          <a:prstGeom prst="rect"/>
        </p:spPr>
        <p:txBody>
          <a:bodyPr rtlCol="0" wrap="square">
            <a:spAutoFit/>
          </a:bodyPr>
          <a:p>
            <a:r>
              <a:rPr sz="2800" lang="en-GB">
                <a:solidFill>
                  <a:srgbClr val="000000"/>
                </a:solidFill>
              </a:rPr>
              <a:t>Before we dive into the analysis, let's clarify the data structure. Assuming you have an Excel dataset with a column dedicated to employee gender, you can proceed with the following steps</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616679" y="2354703"/>
            <a:ext cx="7608116" cy="21488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Gender diversity in the workplace has become a crucial factor in fostering innovation, creativity, and overall organizational success. Analyzing employee gender data can provide valuable insights into your company's composition, identify potential biases, and inform strategies for improving inclusivity.</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2024-09-10T04:39:42Z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b8315dc4880549309ad17cd97c853ef4</vt:lpwstr>
  </property>
</Properties>
</file>