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36488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385364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20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359509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21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114270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2712098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351008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6446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16356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214656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34867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91235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157159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340824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193425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81841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IN" spc="65" smtClean="0"/>
              <a:t>‹#›</a:t>
            </a:fld>
            <a:endParaRPr lang="en-IN" spc="65" dirty="0"/>
          </a:p>
        </p:txBody>
      </p:sp>
    </p:spTree>
    <p:extLst>
      <p:ext uri="{BB962C8B-B14F-4D97-AF65-F5344CB8AC3E}">
        <p14:creationId xmlns:p14="http://schemas.microsoft.com/office/powerpoint/2010/main" val="26488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3001" y="4850927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latin typeface="Cambria"/>
                <a:cs typeface="Cambria"/>
              </a:rPr>
              <a:t>By</a:t>
            </a:r>
            <a:r>
              <a:rPr sz="1800" spc="65" dirty="0">
                <a:latin typeface="Lucida Sans Unicode"/>
                <a:cs typeface="Lucida Sans Unicode"/>
              </a:rPr>
              <a:t>: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1" y="5293072"/>
            <a:ext cx="3378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Poornoday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Reddy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600" y="4701067"/>
            <a:ext cx="137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5" dirty="0">
                <a:latin typeface="Cambria"/>
                <a:cs typeface="Cambria"/>
              </a:rPr>
              <a:t>Supervisor</a:t>
            </a:r>
            <a:r>
              <a:rPr sz="1800" spc="75" dirty="0">
                <a:latin typeface="Lucida Sans Unicode"/>
                <a:cs typeface="Lucida Sans Unicode"/>
              </a:rPr>
              <a:t>: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8600" y="4953000"/>
            <a:ext cx="304799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Ms.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Akula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Rajitha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Assistant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Professor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73ACDE4-1CE4-2FA2-5F6C-99C97B911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665" y="957626"/>
            <a:ext cx="10363200" cy="430887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+mj-ea"/>
                <a:cs typeface="Cambria" panose="02040503050406030204" pitchFamily="18" charset="0"/>
              </a:rPr>
              <a:t>TITLE:</a:t>
            </a:r>
            <a:endParaRPr lang="en-IN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B1EB43AA-E430-556E-2D91-1BDA401B32A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29000" y="1879722"/>
            <a:ext cx="5867400" cy="73866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2"/>
                </a:solidFill>
              </a:rPr>
              <a:t>AUTOMATIC NUMBER PLATE RECOGNITION SYSTEM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0467" y="1371600"/>
            <a:ext cx="3735704" cy="440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phase: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imes New Roman"/>
                <a:cs typeface="Times New Roman"/>
              </a:rPr>
              <a:t>Image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Acquisition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imes New Roman"/>
                <a:cs typeface="Times New Roman"/>
              </a:rPr>
              <a:t>Preprocessing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Plate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Localization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Plate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Segmentation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Character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Recognition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Post-</a:t>
            </a:r>
            <a:r>
              <a:rPr sz="1800" spc="-10" dirty="0">
                <a:latin typeface="Times New Roman"/>
                <a:cs typeface="Times New Roman"/>
              </a:rPr>
              <a:t>processing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Validation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Interpretation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Integration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Output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569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System</a:t>
            </a:r>
            <a:r>
              <a:rPr spc="-110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447800"/>
            <a:ext cx="7808976" cy="4312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2600" y="5934170"/>
            <a:ext cx="2543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2: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diagram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System</a:t>
            </a:r>
            <a:r>
              <a:rPr spc="-110" dirty="0"/>
              <a:t> </a:t>
            </a:r>
            <a:r>
              <a:rPr spc="-35" dirty="0"/>
              <a:t>Work</a:t>
            </a:r>
            <a:r>
              <a:rPr spc="-105" dirty="0"/>
              <a:t> </a:t>
            </a:r>
            <a:r>
              <a:rPr spc="-20" dirty="0"/>
              <a:t>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371600"/>
            <a:ext cx="8382000" cy="47601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17770" y="6229908"/>
            <a:ext cx="2035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Fig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Algorithm</a:t>
            </a:r>
            <a:r>
              <a:rPr spc="-120" dirty="0"/>
              <a:t> </a:t>
            </a:r>
            <a:r>
              <a:rPr spc="-25" dirty="0"/>
              <a:t>Working</a:t>
            </a:r>
            <a:r>
              <a:rPr spc="-95" dirty="0"/>
              <a:t> </a:t>
            </a:r>
            <a:r>
              <a:rPr spc="-10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1492428"/>
            <a:ext cx="3785235" cy="416750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Algorithms: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Canny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Optical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(OCR)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Canny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edge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detection: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Multistage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Detection</a:t>
            </a: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Gaussian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Smoothing</a:t>
            </a: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Gradient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Calculation</a:t>
            </a: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Non-Maximum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Suppression</a:t>
            </a: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Hysteresis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Thresholding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840" y="2679192"/>
            <a:ext cx="4718304" cy="2584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98689" y="5659932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</a:t>
            </a:r>
            <a:r>
              <a:rPr sz="1800" spc="-10" dirty="0">
                <a:latin typeface="Times New Roman"/>
                <a:cs typeface="Times New Roman"/>
              </a:rPr>
              <a:t> Detection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Implemented</a:t>
            </a:r>
            <a:r>
              <a:rPr spc="-110" dirty="0"/>
              <a:t> </a:t>
            </a:r>
            <a:r>
              <a:rPr dirty="0"/>
              <a:t>Algorithm</a:t>
            </a:r>
            <a:r>
              <a:rPr spc="-100" dirty="0"/>
              <a:t> </a:t>
            </a:r>
            <a:r>
              <a:rPr spc="-20" dirty="0"/>
              <a:t>Working</a:t>
            </a:r>
            <a:r>
              <a:rPr spc="-65" dirty="0"/>
              <a:t> </a:t>
            </a:r>
            <a:r>
              <a:rPr spc="-10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1905000"/>
            <a:ext cx="3824604" cy="255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Optical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Character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Recognition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(OCR):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</a:tabLst>
            </a:pPr>
            <a:r>
              <a:rPr sz="1800" spc="-20" dirty="0">
                <a:latin typeface="Times New Roman"/>
                <a:cs typeface="Times New Roman"/>
              </a:rPr>
              <a:t>Text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Extraction</a:t>
            </a: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Character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Segmentation</a:t>
            </a: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Extraction</a:t>
            </a: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Classification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Recognition</a:t>
            </a: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Post-processing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Correction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6753" y="2392863"/>
            <a:ext cx="5306469" cy="1232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35977" y="4752847"/>
            <a:ext cx="341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Optical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Results</a:t>
            </a:r>
            <a:r>
              <a:rPr spc="-8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7338" y="1524000"/>
            <a:ext cx="3935095" cy="440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87350" indent="-286385">
              <a:lnSpc>
                <a:spcPct val="100000"/>
              </a:lnSpc>
              <a:spcBef>
                <a:spcPts val="1900"/>
              </a:spcBef>
              <a:buFont typeface="Arial MT"/>
              <a:buChar char="•"/>
              <a:tabLst>
                <a:tab pos="387350" algn="l"/>
              </a:tabLst>
            </a:pPr>
            <a:r>
              <a:rPr sz="1800" dirty="0">
                <a:latin typeface="Times New Roman"/>
                <a:cs typeface="Times New Roman"/>
              </a:rPr>
              <a:t>Acquire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  <a:p>
            <a:pPr marL="387350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387350" algn="l"/>
              </a:tabLst>
            </a:pPr>
            <a:r>
              <a:rPr sz="1800" dirty="0">
                <a:latin typeface="Times New Roman"/>
                <a:cs typeface="Times New Roman"/>
              </a:rPr>
              <a:t>Preprocess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acquired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  <a:p>
            <a:pPr marL="387350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387350" algn="l"/>
              </a:tabLst>
            </a:pP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License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Plate</a:t>
            </a:r>
            <a:endParaRPr sz="1800">
              <a:latin typeface="Times New Roman"/>
              <a:cs typeface="Times New Roman"/>
            </a:endParaRPr>
          </a:p>
          <a:p>
            <a:pPr marL="387350" indent="-286385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387350" algn="l"/>
              </a:tabLst>
            </a:pPr>
            <a:r>
              <a:rPr sz="1800" dirty="0">
                <a:latin typeface="Times New Roman"/>
                <a:cs typeface="Times New Roman"/>
              </a:rPr>
              <a:t>Localize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License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Plate</a:t>
            </a:r>
            <a:endParaRPr sz="1800">
              <a:latin typeface="Times New Roman"/>
              <a:cs typeface="Times New Roman"/>
            </a:endParaRPr>
          </a:p>
          <a:p>
            <a:pPr marL="387350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387350" algn="l"/>
              </a:tabLst>
            </a:pPr>
            <a:r>
              <a:rPr sz="1800" dirty="0">
                <a:latin typeface="Times New Roman"/>
                <a:cs typeface="Times New Roman"/>
              </a:rPr>
              <a:t>Recognize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Characters 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License</a:t>
            </a:r>
            <a:r>
              <a:rPr sz="1800" spc="-10" dirty="0">
                <a:latin typeface="Times New Roman"/>
                <a:cs typeface="Times New Roman"/>
              </a:rPr>
              <a:t> Plate</a:t>
            </a:r>
            <a:endParaRPr sz="1800">
              <a:latin typeface="Times New Roman"/>
              <a:cs typeface="Times New Roman"/>
            </a:endParaRPr>
          </a:p>
          <a:p>
            <a:pPr marL="387350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387350" algn="l"/>
              </a:tabLst>
            </a:pP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Text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License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Plate</a:t>
            </a:r>
            <a:endParaRPr sz="1800">
              <a:latin typeface="Times New Roman"/>
              <a:cs typeface="Times New Roman"/>
            </a:endParaRPr>
          </a:p>
          <a:p>
            <a:pPr marL="387350" indent="-286385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387350" algn="l"/>
              </a:tabLst>
            </a:pPr>
            <a:r>
              <a:rPr sz="1800" dirty="0">
                <a:latin typeface="Times New Roman"/>
                <a:cs typeface="Times New Roman"/>
              </a:rPr>
              <a:t>Recognize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License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Plates</a:t>
            </a:r>
            <a:endParaRPr sz="1800">
              <a:latin typeface="Times New Roman"/>
              <a:cs typeface="Times New Roman"/>
            </a:endParaRPr>
          </a:p>
          <a:p>
            <a:pPr marL="387350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387350" algn="l"/>
              </a:tabLst>
            </a:pPr>
            <a:r>
              <a:rPr sz="1800" dirty="0">
                <a:latin typeface="Times New Roman"/>
                <a:cs typeface="Times New Roman"/>
              </a:rPr>
              <a:t>70%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Accuracy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constraints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Results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Implemented</a:t>
            </a:r>
            <a:r>
              <a:rPr spc="-10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8241" y="5708396"/>
            <a:ext cx="355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Website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-10" dirty="0">
                <a:latin typeface="Times New Roman"/>
                <a:cs typeface="Times New Roman"/>
              </a:rPr>
              <a:t> system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344" y="1493519"/>
            <a:ext cx="7613904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Results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Implemented</a:t>
            </a:r>
            <a:r>
              <a:rPr spc="-100" dirty="0"/>
              <a:t> </a:t>
            </a:r>
            <a:r>
              <a:rPr spc="-1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1594103"/>
            <a:ext cx="4562856" cy="27736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5159" y="1594103"/>
            <a:ext cx="4562856" cy="27736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45819" y="4918913"/>
            <a:ext cx="3648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Resized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1393" y="4918913"/>
            <a:ext cx="3115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Grayscale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converted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Results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Implemented</a:t>
            </a:r>
            <a:r>
              <a:rPr spc="-100" dirty="0"/>
              <a:t> </a:t>
            </a:r>
            <a:r>
              <a:rPr spc="-1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216" y="1615439"/>
            <a:ext cx="4602480" cy="27523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4304" y="1630679"/>
            <a:ext cx="4602480" cy="27371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7150" y="4933950"/>
            <a:ext cx="278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Bilateral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6002" y="4931155"/>
            <a:ext cx="327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Edges detected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Images</a:t>
            </a:r>
            <a:r>
              <a:rPr spc="-9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Implemented</a:t>
            </a:r>
            <a:r>
              <a:rPr spc="-9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061" y="4933950"/>
            <a:ext cx="295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Top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contours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6002" y="4931155"/>
            <a:ext cx="276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Localized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1627632"/>
            <a:ext cx="4523232" cy="2737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2592" y="1581911"/>
            <a:ext cx="4523232" cy="2782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1447800"/>
            <a:ext cx="3487420" cy="36385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b="1" spc="-5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sz="2000" b="1" spc="2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-3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2000" b="1" spc="-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b="1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000" b="1" spc="-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-3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000" b="1" spc="-9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Results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Implemented</a:t>
            </a:r>
            <a:r>
              <a:rPr spc="-100" dirty="0"/>
              <a:t> </a:t>
            </a:r>
            <a:r>
              <a:rPr spc="-1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295" y="1530096"/>
            <a:ext cx="8043672" cy="45933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2639" y="6368828"/>
            <a:ext cx="709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Fig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11: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recognized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text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website.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257256"/>
            <a:ext cx="10898901" cy="5080493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revolutionary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technology,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substantial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benefits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transportation,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security,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endParaRPr sz="18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urban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management.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systematic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three-</a:t>
            </a:r>
            <a:r>
              <a:rPr sz="1800" dirty="0">
                <a:latin typeface="Times New Roman"/>
                <a:cs typeface="Times New Roman"/>
              </a:rPr>
              <a:t>stage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preprocessing,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license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localization,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has</a:t>
            </a:r>
            <a:endParaRPr sz="18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proven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automating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vehicle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identification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license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plates.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becomes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indispensable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enhancing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safety,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law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enforcement,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traffic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smart</a:t>
            </a:r>
            <a:endParaRPr sz="18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Times New Roman"/>
                <a:cs typeface="Times New Roman"/>
              </a:rPr>
              <a:t>cities'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development.</a:t>
            </a: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breakthroughs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ANPR 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expected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technologies like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</a:t>
            </a:r>
            <a:endParaRPr sz="1800" dirty="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artificial intelligence, along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cloud-based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scalability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connectivity.</a:t>
            </a:r>
            <a:endParaRPr sz="1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501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ahead,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including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balancing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privacy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technical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progress,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addressing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ethical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considerations,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1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responsible</a:t>
            </a:r>
            <a:r>
              <a:rPr sz="1800" spc="1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1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maintain</a:t>
            </a:r>
            <a:r>
              <a:rPr sz="1800" spc="1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ANPR's</a:t>
            </a:r>
            <a:r>
              <a:rPr sz="1800" spc="1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role</a:t>
            </a:r>
            <a:r>
              <a:rPr sz="1800" spc="1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safer</a:t>
            </a:r>
            <a:r>
              <a:rPr sz="1800" spc="1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1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integrated</a:t>
            </a:r>
            <a:r>
              <a:rPr sz="1800" spc="14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urban environments.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10"/>
              </a:spcBef>
            </a:pPr>
            <a:r>
              <a:rPr dirty="0"/>
              <a:t>Future</a:t>
            </a:r>
            <a:r>
              <a:rPr spc="-14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9101" y="1600200"/>
            <a:ext cx="6832600" cy="245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evolvement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Integration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ANPR's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adaptability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shifting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urban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transportation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needs.</a:t>
            </a: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07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Resolving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privacy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concerns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priority.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standardization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interoperability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initiatives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ANPR.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123" y="2891789"/>
            <a:ext cx="34588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Thank</a:t>
            </a:r>
            <a:r>
              <a:rPr spc="270" dirty="0"/>
              <a:t> </a:t>
            </a:r>
            <a:r>
              <a:rPr spc="185" dirty="0"/>
              <a:t>You</a:t>
            </a:r>
            <a:endParaRPr spc="4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1600200"/>
            <a:ext cx="7058659" cy="266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Automatic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Recognition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(ANPR)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ANPR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revolutionizes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transportation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security.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21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ANPR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technology's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significance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world.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21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Adaptive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ensure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ANPR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resilience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diverse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conditions.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outcomes.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13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pc="-20" dirty="0"/>
              <a:t>To</a:t>
            </a:r>
            <a:r>
              <a:rPr spc="-45" dirty="0"/>
              <a:t> </a:t>
            </a:r>
            <a:r>
              <a:rPr dirty="0"/>
              <a:t>Develop</a:t>
            </a:r>
            <a:r>
              <a:rPr spc="-1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robust</a:t>
            </a:r>
            <a:r>
              <a:rPr spc="-135" dirty="0"/>
              <a:t> </a:t>
            </a:r>
            <a:r>
              <a:rPr dirty="0"/>
              <a:t>ANPR</a:t>
            </a:r>
            <a:r>
              <a:rPr spc="-30" dirty="0"/>
              <a:t> </a:t>
            </a:r>
            <a:r>
              <a:rPr dirty="0"/>
              <a:t>system</a:t>
            </a:r>
            <a:r>
              <a:rPr spc="1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accurately</a:t>
            </a:r>
            <a:r>
              <a:rPr spc="-10" dirty="0"/>
              <a:t> </a:t>
            </a:r>
            <a:r>
              <a:rPr dirty="0"/>
              <a:t>recognizing</a:t>
            </a:r>
            <a:r>
              <a:rPr spc="-25" dirty="0"/>
              <a:t> </a:t>
            </a:r>
            <a:r>
              <a:rPr dirty="0"/>
              <a:t>vehicle</a:t>
            </a:r>
            <a:r>
              <a:rPr spc="-35" dirty="0"/>
              <a:t> </a:t>
            </a:r>
            <a:r>
              <a:rPr dirty="0"/>
              <a:t>license</a:t>
            </a:r>
            <a:r>
              <a:rPr spc="-5" dirty="0"/>
              <a:t> </a:t>
            </a:r>
            <a:r>
              <a:rPr dirty="0"/>
              <a:t>plates</a:t>
            </a:r>
            <a:r>
              <a:rPr spc="-55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spc="-10" dirty="0"/>
              <a:t>images</a:t>
            </a:r>
          </a:p>
          <a:p>
            <a:pPr marL="1270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pc="-10" dirty="0"/>
          </a:p>
          <a:p>
            <a:pPr marL="241935" indent="-22796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pc="-20" dirty="0"/>
              <a:t>To</a:t>
            </a:r>
            <a:r>
              <a:rPr spc="-25" dirty="0"/>
              <a:t> </a:t>
            </a:r>
            <a:r>
              <a:rPr dirty="0"/>
              <a:t>make an</a:t>
            </a:r>
            <a:r>
              <a:rPr spc="-110" dirty="0"/>
              <a:t> </a:t>
            </a:r>
            <a:r>
              <a:rPr dirty="0"/>
              <a:t>ANPR</a:t>
            </a:r>
            <a:r>
              <a:rPr spc="-55" dirty="0"/>
              <a:t> </a:t>
            </a:r>
            <a:r>
              <a:rPr dirty="0"/>
              <a:t>system that</a:t>
            </a:r>
            <a:r>
              <a:rPr spc="-25" dirty="0"/>
              <a:t> </a:t>
            </a:r>
            <a:r>
              <a:rPr dirty="0"/>
              <a:t>addresses</a:t>
            </a:r>
            <a:r>
              <a:rPr spc="-50" dirty="0"/>
              <a:t> </a:t>
            </a:r>
            <a:r>
              <a:rPr dirty="0"/>
              <a:t>challenges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real</a:t>
            </a:r>
            <a:r>
              <a:rPr spc="-30" dirty="0"/>
              <a:t> </a:t>
            </a:r>
            <a:r>
              <a:rPr spc="-10" dirty="0"/>
              <a:t>world.</a:t>
            </a:r>
          </a:p>
          <a:p>
            <a:pPr marL="1270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pc="-10" dirty="0"/>
          </a:p>
          <a:p>
            <a:pPr marL="241935" indent="-22796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pc="-35" dirty="0"/>
              <a:t>To</a:t>
            </a:r>
            <a:r>
              <a:rPr spc="-40" dirty="0"/>
              <a:t> </a:t>
            </a:r>
            <a:r>
              <a:rPr spc="-10" dirty="0"/>
              <a:t>Improve</a:t>
            </a:r>
            <a:r>
              <a:rPr spc="-100" dirty="0"/>
              <a:t> </a:t>
            </a:r>
            <a:r>
              <a:rPr dirty="0"/>
              <a:t>ANPR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5" dirty="0"/>
              <a:t> </a:t>
            </a:r>
            <a:r>
              <a:rPr spc="-10" dirty="0"/>
              <a:t>efficiency.</a:t>
            </a:r>
          </a:p>
          <a:p>
            <a:pPr marL="241935" indent="-227965">
              <a:lnSpc>
                <a:spcPct val="100000"/>
              </a:lnSpc>
              <a:spcBef>
                <a:spcPts val="20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/>
              <a:t>To</a:t>
            </a:r>
            <a:r>
              <a:rPr spc="170" dirty="0"/>
              <a:t> </a:t>
            </a:r>
            <a:r>
              <a:rPr dirty="0"/>
              <a:t>Create</a:t>
            </a:r>
            <a:r>
              <a:rPr spc="160" dirty="0"/>
              <a:t> </a:t>
            </a:r>
            <a:r>
              <a:rPr dirty="0"/>
              <a:t>a</a:t>
            </a:r>
            <a:r>
              <a:rPr spc="160" dirty="0"/>
              <a:t> </a:t>
            </a:r>
            <a:r>
              <a:rPr dirty="0"/>
              <a:t>scalable</a:t>
            </a:r>
            <a:r>
              <a:rPr spc="165" dirty="0"/>
              <a:t> </a:t>
            </a:r>
            <a:r>
              <a:rPr dirty="0"/>
              <a:t>solution</a:t>
            </a:r>
            <a:r>
              <a:rPr spc="180" dirty="0"/>
              <a:t> </a:t>
            </a:r>
            <a:r>
              <a:rPr dirty="0"/>
              <a:t>adaptable</a:t>
            </a:r>
            <a:r>
              <a:rPr spc="150" dirty="0"/>
              <a:t> </a:t>
            </a:r>
            <a:r>
              <a:rPr dirty="0"/>
              <a:t>to</a:t>
            </a:r>
            <a:r>
              <a:rPr spc="155" dirty="0"/>
              <a:t> </a:t>
            </a:r>
            <a:r>
              <a:rPr dirty="0"/>
              <a:t>different</a:t>
            </a:r>
            <a:r>
              <a:rPr spc="170" dirty="0"/>
              <a:t> </a:t>
            </a:r>
            <a:r>
              <a:rPr dirty="0"/>
              <a:t>environments</a:t>
            </a:r>
            <a:r>
              <a:rPr spc="195" dirty="0"/>
              <a:t> </a:t>
            </a:r>
            <a:r>
              <a:rPr dirty="0"/>
              <a:t>and</a:t>
            </a:r>
            <a:r>
              <a:rPr spc="155" dirty="0"/>
              <a:t> </a:t>
            </a:r>
            <a:r>
              <a:rPr dirty="0"/>
              <a:t>plate</a:t>
            </a:r>
            <a:r>
              <a:rPr spc="135" dirty="0"/>
              <a:t> </a:t>
            </a:r>
            <a:r>
              <a:rPr dirty="0"/>
              <a:t>formats,</a:t>
            </a:r>
            <a:r>
              <a:rPr spc="170" dirty="0"/>
              <a:t> </a:t>
            </a:r>
            <a:r>
              <a:rPr dirty="0"/>
              <a:t>seamlessly</a:t>
            </a:r>
            <a:r>
              <a:rPr spc="140" dirty="0"/>
              <a:t> </a:t>
            </a:r>
            <a:r>
              <a:rPr dirty="0"/>
              <a:t>integrating</a:t>
            </a:r>
            <a:r>
              <a:rPr spc="160" dirty="0"/>
              <a:t> </a:t>
            </a:r>
            <a:r>
              <a:rPr spc="-20" dirty="0"/>
              <a:t>with</a:t>
            </a:r>
            <a:r>
              <a:rPr lang="en-IN" spc="-20" dirty="0"/>
              <a:t> </a:t>
            </a:r>
            <a:r>
              <a:rPr dirty="0"/>
              <a:t>existing</a:t>
            </a:r>
            <a:r>
              <a:rPr spc="-40" dirty="0"/>
              <a:t> </a:t>
            </a:r>
            <a:r>
              <a:rPr dirty="0"/>
              <a:t>infrastructure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software</a:t>
            </a:r>
            <a:r>
              <a:rPr spc="15" dirty="0"/>
              <a:t> </a:t>
            </a:r>
            <a:r>
              <a:rPr spc="-10" dirty="0"/>
              <a:t>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10"/>
              </a:spcBef>
            </a:pPr>
            <a:r>
              <a:rPr dirty="0"/>
              <a:t>Significance</a:t>
            </a:r>
            <a:r>
              <a:rPr spc="-8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4200" y="1447800"/>
            <a:ext cx="4234815" cy="245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Algorithms.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working</a:t>
            </a:r>
            <a:r>
              <a:rPr sz="1800" spc="-10" dirty="0">
                <a:latin typeface="Times New Roman"/>
                <a:cs typeface="Times New Roman"/>
              </a:rPr>
              <a:t> phases.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components.</a:t>
            </a: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07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Addressing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constraints.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Improving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efficiency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Literature</a:t>
            </a:r>
            <a:r>
              <a:rPr spc="-120" dirty="0"/>
              <a:t> </a:t>
            </a: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0" y="1447800"/>
            <a:ext cx="4234815" cy="245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Algorithms.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working</a:t>
            </a:r>
            <a:r>
              <a:rPr sz="1800" spc="-10" dirty="0">
                <a:latin typeface="Times New Roman"/>
                <a:cs typeface="Times New Roman"/>
              </a:rPr>
              <a:t> phases.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components.</a:t>
            </a: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07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Addressing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constraints.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Improving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efficiency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ANPR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Literature</a:t>
            </a:r>
            <a:r>
              <a:rPr spc="-120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73840"/>
              </p:ext>
            </p:extLst>
          </p:nvPr>
        </p:nvGraphicFramePr>
        <p:xfrm>
          <a:off x="563767" y="1638419"/>
          <a:ext cx="11506200" cy="460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6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28725" marR="1219200" indent="482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Author/Title/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Observation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6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0010" algn="just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Kashyap,</a:t>
                      </a:r>
                      <a:r>
                        <a:rPr sz="1400" spc="8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B.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Suresh,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Patil,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S.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Sharma</a:t>
                      </a:r>
                      <a:r>
                        <a:rPr sz="1400" spc="1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1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Jaiswal,</a:t>
                      </a:r>
                      <a:r>
                        <a:rPr sz="1400" spc="1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"Automatic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400" spc="4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1400" spc="49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Recognition,"</a:t>
                      </a:r>
                      <a:r>
                        <a:rPr sz="1400" spc="48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2018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4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sz="140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Advances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Computing,</a:t>
                      </a:r>
                      <a:r>
                        <a:rPr sz="14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Networking</a:t>
                      </a:r>
                      <a:r>
                        <a:rPr sz="14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(ICACCCN),</a:t>
                      </a:r>
                      <a:r>
                        <a:rPr sz="14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Greater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Noida,</a:t>
                      </a:r>
                      <a:r>
                        <a:rPr sz="14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India,</a:t>
                      </a:r>
                      <a:r>
                        <a:rPr sz="14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2018,</a:t>
                      </a:r>
                      <a:r>
                        <a:rPr sz="14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pp.</a:t>
                      </a:r>
                      <a:r>
                        <a:rPr sz="14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838-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843,</a:t>
                      </a:r>
                      <a:r>
                        <a:rPr sz="14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doi: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10.1109/ICACCCN.2018.8748287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397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Kashyap,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B.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Suresh,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Patil,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Sharma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Jaiswal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al.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contributed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addressing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advancements in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ANPR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technology.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inferred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likely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explores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developments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ANPR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systems,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computing,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communication,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aspects.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1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Singh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Roy,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"ANPR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Indian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 using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surveillance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cameras,"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2015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Eighth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Contemporary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(IC3),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Noida,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India, 2015,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pp.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291-294,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doi: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10.1109/IC3.2015.7346695.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79375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4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Singh</a:t>
                      </a:r>
                      <a:r>
                        <a:rPr sz="14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Roy</a:t>
                      </a:r>
                      <a:r>
                        <a:rPr sz="14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4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al.</a:t>
                      </a:r>
                      <a:r>
                        <a:rPr sz="14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presented</a:t>
                      </a:r>
                      <a:r>
                        <a:rPr sz="14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4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Automatic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(ANPR)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4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context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Indian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surveillance</a:t>
                      </a:r>
                      <a:r>
                        <a:rPr sz="1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cameras.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particularly</a:t>
                      </a:r>
                      <a:r>
                        <a:rPr sz="1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focusing</a:t>
                      </a:r>
                      <a:r>
                        <a:rPr sz="1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Indian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scenario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surveillance</a:t>
                      </a:r>
                      <a:r>
                        <a:rPr sz="1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cameras.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contributes</a:t>
                      </a:r>
                      <a:r>
                        <a:rPr sz="1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proposing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ANPR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tailored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Indian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conditions,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providing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insights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its application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effectiveness.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Literature</a:t>
            </a:r>
            <a:r>
              <a:rPr spc="-120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7688"/>
              </p:ext>
            </p:extLst>
          </p:nvPr>
        </p:nvGraphicFramePr>
        <p:xfrm>
          <a:off x="1066800" y="1527283"/>
          <a:ext cx="10527741" cy="4565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28725" marR="1219200" indent="482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Author/T</a:t>
                      </a:r>
                      <a:r>
                        <a:rPr lang="en-IN" sz="1800" b="1" spc="-10" dirty="0" err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-10" dirty="0" err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tle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Observation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17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Vishwanath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Burkpalli,</a:t>
                      </a:r>
                      <a:r>
                        <a:rPr sz="14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Abhishek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Joshi,</a:t>
                      </a:r>
                      <a:r>
                        <a:rPr sz="14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Abhishek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Warad,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Akash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Patil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"Automatic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Tensorflow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Easyocr"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Research Journal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Modernization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Engineering Technology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Science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Volume:04/Issue:09/September-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2022.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0645" algn="just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sz="14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Vishwanath</a:t>
                      </a:r>
                      <a:r>
                        <a:rPr sz="14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Burkpalli,</a:t>
                      </a:r>
                      <a:r>
                        <a:rPr sz="14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Abhishek</a:t>
                      </a:r>
                      <a:r>
                        <a:rPr sz="14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Joshi,</a:t>
                      </a:r>
                      <a:r>
                        <a:rPr sz="14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Abhishek</a:t>
                      </a:r>
                      <a:r>
                        <a:rPr sz="14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Warad,</a:t>
                      </a:r>
                      <a:r>
                        <a:rPr sz="14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Akash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Patil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al.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[5]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TensorFlow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EasyOCR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ANPR.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4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likely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delves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4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studies</a:t>
                      </a:r>
                      <a:r>
                        <a:rPr sz="14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ANPR,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particular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emphasis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TensorFlow</a:t>
                      </a:r>
                      <a:r>
                        <a:rPr sz="1400" spc="1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EasyOCR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localizing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license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plate.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13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84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I.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14" dirty="0">
                          <a:latin typeface="Times New Roman"/>
                          <a:cs typeface="Times New Roman"/>
                        </a:rPr>
                        <a:t>V.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Pustokhina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al.,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"Automatic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Vehicle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License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Optimal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Means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Intelligent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Transportation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Systems,"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Access,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vol.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pp.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92907-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92917,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2020.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2550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I.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V.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Pustokhina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al.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[6],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presented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4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exploration</a:t>
                      </a:r>
                      <a:r>
                        <a:rPr sz="14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innovative</a:t>
                      </a:r>
                      <a:r>
                        <a:rPr sz="14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400" spc="4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Automatic</a:t>
                      </a:r>
                      <a:r>
                        <a:rPr sz="14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Vehicle</a:t>
                      </a:r>
                      <a:r>
                        <a:rPr sz="14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License</a:t>
                      </a:r>
                      <a:r>
                        <a:rPr sz="1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14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(ALPR).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400" spc="4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focuses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Optimal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K-Means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4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4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4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4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(CNNs)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enhance</a:t>
                      </a:r>
                      <a:r>
                        <a:rPr sz="14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efficiency</a:t>
                      </a:r>
                      <a:r>
                        <a:rPr sz="1400" spc="3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3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ALPR</a:t>
                      </a:r>
                      <a:r>
                        <a:rPr sz="1400" spc="3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400" spc="3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1400" spc="3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3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context</a:t>
                      </a:r>
                      <a:r>
                        <a:rPr sz="1400" spc="3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3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Intelligent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Transportation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(ITS).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Optimal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K-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Means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employed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preprocessing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step,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effectively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isolating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license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plates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complex backgrounds.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Collection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7818" y="1811708"/>
            <a:ext cx="8230893" cy="41257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9195" y="1272285"/>
            <a:ext cx="516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Roboflow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Universe,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Kaggle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696" y="6297879"/>
            <a:ext cx="130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 1: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1095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MT</vt:lpstr>
      <vt:lpstr>Cambria</vt:lpstr>
      <vt:lpstr>Century Gothic</vt:lpstr>
      <vt:lpstr>Lucida Sans Unicode</vt:lpstr>
      <vt:lpstr>Times New Roman</vt:lpstr>
      <vt:lpstr>Wingdings 3</vt:lpstr>
      <vt:lpstr>Wisp</vt:lpstr>
      <vt:lpstr>TITLE:</vt:lpstr>
      <vt:lpstr>Outline</vt:lpstr>
      <vt:lpstr>Introduction</vt:lpstr>
      <vt:lpstr>Problem Statement</vt:lpstr>
      <vt:lpstr>Significance of the Research</vt:lpstr>
      <vt:lpstr>Literature Review</vt:lpstr>
      <vt:lpstr>Literature Review</vt:lpstr>
      <vt:lpstr>Literature Review</vt:lpstr>
      <vt:lpstr>Data Collection</vt:lpstr>
      <vt:lpstr>Methodology</vt:lpstr>
      <vt:lpstr>System Architecture</vt:lpstr>
      <vt:lpstr>System Work Flow</vt:lpstr>
      <vt:lpstr>Algorithm Working Steps</vt:lpstr>
      <vt:lpstr>Implemented Algorithm Working Steps</vt:lpstr>
      <vt:lpstr>Results and Analysis</vt:lpstr>
      <vt:lpstr>Results of Implemented model</vt:lpstr>
      <vt:lpstr>Results of Implemented model</vt:lpstr>
      <vt:lpstr>Results of Implemented model</vt:lpstr>
      <vt:lpstr>Images of Implemented model</vt:lpstr>
      <vt:lpstr>Results of Implemented model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KALLAM NAGA YASHASWINI</cp:lastModifiedBy>
  <cp:revision>2</cp:revision>
  <dcterms:created xsi:type="dcterms:W3CDTF">2025-05-24T09:21:28Z</dcterms:created>
  <dcterms:modified xsi:type="dcterms:W3CDTF">2025-05-24T09:55:20Z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2025-05-24T00:00:00Z</vt:filetime>
  </property>
  <property fmtid="{D5CDD505-2E9C-101B-9397-08002B2CF9AE}" pid="5" name="Producer">
    <vt:lpwstr>www.ilovepdf.com</vt:lpwstr>
  </property>
</Properties>
</file>