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58" r:id="rId6"/>
    <p:sldId id="266" r:id="rId7"/>
    <p:sldId id="263" r:id="rId8"/>
    <p:sldId id="268" r:id="rId9"/>
    <p:sldId id="264" r:id="rId10"/>
    <p:sldId id="259" r:id="rId11"/>
    <p:sldId id="260" r:id="rId12"/>
    <p:sldId id="273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7150" autoAdjust="0"/>
  </p:normalViewPr>
  <p:slideViewPr>
    <p:cSldViewPr snapToGrid="0">
      <p:cViewPr varScale="1">
        <p:scale>
          <a:sx n="96" d="100"/>
          <a:sy n="96" d="100"/>
        </p:scale>
        <p:origin x="1038" y="96"/>
      </p:cViewPr>
      <p:guideLst/>
    </p:cSldViewPr>
  </p:slideViewPr>
  <p:outlineViewPr>
    <p:cViewPr>
      <p:scale>
        <a:sx n="33" d="100"/>
        <a:sy n="33" d="100"/>
      </p:scale>
      <p:origin x="0" y="-23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CA72-DAD1-4206-B54C-56A645A816E4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68A1-3071-4091-8ACF-F1FDDE73A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78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2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07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5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0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0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3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A68A1-3071-4091-8ACF-F1FDDE73A5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2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6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1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8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7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65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8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3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7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9F0F-C91B-4C3A-B7ED-3B9E1F90EDE1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8E5-A7F1-4A02-B6F2-D94EC278A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63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39834"/>
            <a:ext cx="9144000" cy="152213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.NET masterclass</a:t>
            </a:r>
            <a:br>
              <a:rPr lang="en-GB" dirty="0" smtClean="0"/>
            </a:br>
            <a:r>
              <a:rPr lang="en-GB" dirty="0" smtClean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7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986"/>
            <a:ext cx="10515600" cy="5682977"/>
          </a:xfrm>
        </p:spPr>
        <p:txBody>
          <a:bodyPr/>
          <a:lstStyle/>
          <a:p>
            <a:pPr marL="0" indent="0" algn="ctr">
              <a:buNone/>
            </a:pPr>
            <a:r>
              <a:rPr lang="en-GB" sz="8000" dirty="0"/>
              <a:t/>
            </a:r>
            <a:br>
              <a:rPr lang="en-GB" sz="8000" dirty="0"/>
            </a:br>
            <a:r>
              <a:rPr lang="en-GB" sz="8000" dirty="0" smtClean="0"/>
              <a:t/>
            </a:r>
            <a:br>
              <a:rPr lang="en-GB" sz="8000" dirty="0" smtClean="0"/>
            </a:br>
            <a:r>
              <a:rPr lang="en-GB" sz="8000" dirty="0" smtClean="0"/>
              <a:t>DEMO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7888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type system</a:t>
            </a:r>
          </a:p>
          <a:p>
            <a:r>
              <a:rPr lang="en-GB" dirty="0" smtClean="0"/>
              <a:t>Specifying types</a:t>
            </a:r>
          </a:p>
          <a:p>
            <a:r>
              <a:rPr lang="en-GB" dirty="0"/>
              <a:t>Built in types</a:t>
            </a:r>
          </a:p>
          <a:p>
            <a:r>
              <a:rPr lang="en-GB" dirty="0"/>
              <a:t>Custom </a:t>
            </a:r>
            <a:r>
              <a:rPr lang="en-GB" dirty="0" smtClean="0"/>
              <a:t>types</a:t>
            </a:r>
          </a:p>
          <a:p>
            <a:r>
              <a:rPr lang="en-GB" dirty="0" smtClean="0"/>
              <a:t>Array and List&lt;T&gt;</a:t>
            </a:r>
          </a:p>
        </p:txBody>
      </p:sp>
    </p:spTree>
    <p:extLst>
      <p:ext uri="{BB962C8B-B14F-4D97-AF65-F5344CB8AC3E}">
        <p14:creationId xmlns:p14="http://schemas.microsoft.com/office/powerpoint/2010/main" val="8844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790"/>
            <a:ext cx="10515600" cy="5571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/>
              <a:t/>
            </a:r>
            <a:br>
              <a:rPr lang="en-GB" sz="8800" dirty="0" smtClean="0"/>
            </a:br>
            <a:r>
              <a:rPr lang="en-GB" sz="8800" dirty="0" smtClean="0"/>
              <a:t/>
            </a:r>
            <a:br>
              <a:rPr lang="en-GB" sz="8800" dirty="0" smtClean="0"/>
            </a:br>
            <a:r>
              <a:rPr lang="en-GB" sz="8800" dirty="0" err="1" smtClean="0"/>
              <a:t>Kahoot</a:t>
            </a:r>
            <a:r>
              <a:rPr lang="en-GB" sz="8800" dirty="0" smtClean="0"/>
              <a:t> time!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9384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If/else statement</a:t>
            </a:r>
          </a:p>
          <a:p>
            <a:r>
              <a:rPr lang="en-GB" dirty="0" smtClean="0"/>
              <a:t>For-loop</a:t>
            </a:r>
          </a:p>
          <a:p>
            <a:r>
              <a:rPr lang="en-GB" dirty="0" err="1" smtClean="0"/>
              <a:t>Foreach</a:t>
            </a:r>
            <a:r>
              <a:rPr lang="en-GB" dirty="0" smtClean="0"/>
              <a:t>-loop</a:t>
            </a:r>
          </a:p>
          <a:p>
            <a:r>
              <a:rPr lang="en-GB" dirty="0" smtClean="0"/>
              <a:t>While-loop</a:t>
            </a:r>
          </a:p>
          <a:p>
            <a:r>
              <a:rPr lang="en-GB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name variable where its value is your full name and write it on the screen</a:t>
            </a:r>
          </a:p>
          <a:p>
            <a:r>
              <a:rPr lang="en-GB" dirty="0" smtClean="0"/>
              <a:t>Make an variable Celsius with custom integer value. Create a function that converts value of Celsius variable to Fahrenheit and returns it. (C*9/5) + 32 = F</a:t>
            </a:r>
          </a:p>
          <a:p>
            <a:r>
              <a:rPr lang="en-GB" dirty="0"/>
              <a:t>Using </a:t>
            </a:r>
            <a:r>
              <a:rPr lang="en-GB" dirty="0" err="1" smtClean="0"/>
              <a:t>Random.Shared.Next</a:t>
            </a:r>
            <a:r>
              <a:rPr lang="en-GB" dirty="0" smtClean="0"/>
              <a:t> method, </a:t>
            </a:r>
            <a:r>
              <a:rPr lang="en-GB" dirty="0"/>
              <a:t>create an variable and write in the console if the </a:t>
            </a:r>
            <a:r>
              <a:rPr lang="en-GB" dirty="0" smtClean="0"/>
              <a:t>variable value </a:t>
            </a:r>
            <a:r>
              <a:rPr lang="en-GB" dirty="0"/>
              <a:t>is even or odd (modus operand </a:t>
            </a:r>
            <a:r>
              <a:rPr lang="en-GB" dirty="0" smtClean="0"/>
              <a:t>%)</a:t>
            </a:r>
          </a:p>
          <a:p>
            <a:r>
              <a:rPr lang="en-GB" dirty="0" smtClean="0"/>
              <a:t>Write </a:t>
            </a:r>
            <a:r>
              <a:rPr lang="en-GB" dirty="0"/>
              <a:t>an array of </a:t>
            </a:r>
            <a:r>
              <a:rPr lang="en-GB" dirty="0" smtClean="0"/>
              <a:t>fruits. Pass array to the </a:t>
            </a:r>
            <a:r>
              <a:rPr lang="en-GB" dirty="0" err="1" smtClean="0"/>
              <a:t>PrintFruits</a:t>
            </a:r>
            <a:r>
              <a:rPr lang="en-GB" dirty="0" smtClean="0"/>
              <a:t> function that will print it out in the console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16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/>
              <a:t/>
            </a:r>
            <a:br>
              <a:rPr lang="en-GB" sz="8000" dirty="0" smtClean="0"/>
            </a:br>
            <a:r>
              <a:rPr lang="en-GB" sz="8000" dirty="0" smtClean="0"/>
              <a:t/>
            </a:r>
            <a:br>
              <a:rPr lang="en-GB" sz="8000" dirty="0" smtClean="0"/>
            </a:br>
            <a:r>
              <a:rPr lang="en-GB" sz="8000" dirty="0" smtClean="0"/>
              <a:t>Q&amp;A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29517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Who we 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Mentors</a:t>
            </a:r>
          </a:p>
          <a:p>
            <a:pPr lvl="1"/>
            <a:r>
              <a:rPr lang="en-GB" dirty="0" smtClean="0"/>
              <a:t>Allan </a:t>
            </a:r>
            <a:r>
              <a:rPr lang="en-GB" dirty="0" err="1" smtClean="0"/>
              <a:t>Thraen</a:t>
            </a:r>
            <a:endParaRPr lang="en-GB" dirty="0" smtClean="0"/>
          </a:p>
          <a:p>
            <a:pPr lvl="1"/>
            <a:r>
              <a:rPr lang="en-GB" dirty="0" smtClean="0"/>
              <a:t>Toni </a:t>
            </a:r>
            <a:r>
              <a:rPr lang="en-GB" dirty="0" err="1" smtClean="0"/>
              <a:t>Petrina</a:t>
            </a:r>
            <a:endParaRPr lang="en-GB" dirty="0" smtClean="0"/>
          </a:p>
          <a:p>
            <a:pPr lvl="1"/>
            <a:r>
              <a:rPr lang="en-GB" dirty="0" smtClean="0"/>
              <a:t>Ivan Milosavljevic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Mentor assistants</a:t>
            </a:r>
          </a:p>
          <a:p>
            <a:pPr lvl="1"/>
            <a:r>
              <a:rPr lang="en-GB" dirty="0" err="1" smtClean="0"/>
              <a:t>Elham</a:t>
            </a:r>
            <a:r>
              <a:rPr lang="en-GB" dirty="0" smtClean="0"/>
              <a:t> </a:t>
            </a:r>
            <a:r>
              <a:rPr lang="en-GB" dirty="0" err="1" smtClean="0"/>
              <a:t>Dargi</a:t>
            </a:r>
            <a:endParaRPr lang="en-GB" dirty="0" smtClean="0"/>
          </a:p>
          <a:p>
            <a:pPr lvl="1"/>
            <a:r>
              <a:rPr lang="en-GB" dirty="0" err="1" smtClean="0"/>
              <a:t>Calin</a:t>
            </a:r>
            <a:r>
              <a:rPr lang="en-GB" dirty="0" smtClean="0"/>
              <a:t> </a:t>
            </a:r>
            <a:r>
              <a:rPr lang="en-GB" dirty="0" err="1" smtClean="0"/>
              <a:t>Durnea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66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we want to do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on server-side knowledge</a:t>
            </a:r>
          </a:p>
          <a:p>
            <a:r>
              <a:rPr lang="en-GB" dirty="0"/>
              <a:t>Reuse of Meal sharing </a:t>
            </a:r>
            <a:r>
              <a:rPr lang="en-GB" dirty="0" smtClean="0"/>
              <a:t>frontend</a:t>
            </a:r>
          </a:p>
          <a:p>
            <a:r>
              <a:rPr lang="en-GB" dirty="0" smtClean="0"/>
              <a:t>Use C#, ASP.NET Core</a:t>
            </a:r>
          </a:p>
        </p:txBody>
      </p:sp>
    </p:spTree>
    <p:extLst>
      <p:ext uri="{BB962C8B-B14F-4D97-AF65-F5344CB8AC3E}">
        <p14:creationId xmlns:p14="http://schemas.microsoft.com/office/powerpoint/2010/main" val="41550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.NET?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.NET is a software framework developed by </a:t>
            </a:r>
            <a:r>
              <a:rPr lang="en-GB" dirty="0" smtClean="0"/>
              <a:t>Microsoft</a:t>
            </a:r>
            <a:endParaRPr lang="en-GB" dirty="0"/>
          </a:p>
          <a:p>
            <a:r>
              <a:rPr lang="en-GB" dirty="0" smtClean="0"/>
              <a:t>It is a framework not a language</a:t>
            </a:r>
            <a:endParaRPr lang="en-GB" dirty="0"/>
          </a:p>
          <a:p>
            <a:r>
              <a:rPr lang="en-GB" dirty="0"/>
              <a:t>Enables developers to build different types of applications</a:t>
            </a:r>
          </a:p>
          <a:p>
            <a:r>
              <a:rPr lang="en-GB" dirty="0" smtClean="0"/>
              <a:t>It is an open source </a:t>
            </a:r>
            <a:r>
              <a:rPr lang="en-GB" dirty="0"/>
              <a:t>developer platform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github.com/dotnet</a:t>
            </a:r>
            <a:endParaRPr lang="en-GB" dirty="0" smtClean="0"/>
          </a:p>
          <a:p>
            <a:r>
              <a:rPr lang="en-GB" dirty="0" smtClean="0"/>
              <a:t>Key features: </a:t>
            </a:r>
            <a:r>
              <a:rPr lang="en-GB" dirty="0"/>
              <a:t>multi language </a:t>
            </a:r>
            <a:r>
              <a:rPr lang="en-GB" dirty="0" smtClean="0"/>
              <a:t>support, portable, rich set of built in libraries and functions, automatic memory management, security, type safety</a:t>
            </a:r>
          </a:p>
        </p:txBody>
      </p:sp>
    </p:spTree>
    <p:extLst>
      <p:ext uri="{BB962C8B-B14F-4D97-AF65-F5344CB8AC3E}">
        <p14:creationId xmlns:p14="http://schemas.microsoft.com/office/powerpoint/2010/main" val="2179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version of .NET Framework was released in February 2002</a:t>
            </a:r>
          </a:p>
          <a:p>
            <a:r>
              <a:rPr lang="en-GB" dirty="0" smtClean="0"/>
              <a:t>In 2008 parts of the .NET Framework source code become available</a:t>
            </a:r>
          </a:p>
          <a:p>
            <a:r>
              <a:rPr lang="en-GB" dirty="0" smtClean="0"/>
              <a:t>In 2014 Microsoft announced development of .NET Core</a:t>
            </a:r>
          </a:p>
          <a:p>
            <a:r>
              <a:rPr lang="en-GB" dirty="0" smtClean="0"/>
              <a:t>In April 2019 last major release of .NET Framework (4.8)</a:t>
            </a:r>
          </a:p>
          <a:p>
            <a:r>
              <a:rPr lang="en-GB" dirty="0" smtClean="0"/>
              <a:t>In November 2020 .NET (Core) </a:t>
            </a:r>
            <a:r>
              <a:rPr lang="en-GB" dirty="0"/>
              <a:t>5.0 </a:t>
            </a:r>
            <a:r>
              <a:rPr lang="en-GB" dirty="0" smtClean="0"/>
              <a:t>was released, replacing .NET Framework</a:t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64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.</a:t>
            </a:r>
            <a:r>
              <a:rPr lang="en-GB" dirty="0"/>
              <a:t>NET Framework 4.8 is last major version of .NET Framework</a:t>
            </a:r>
          </a:p>
          <a:p>
            <a:pPr lvl="1"/>
            <a:r>
              <a:rPr lang="en-GB" dirty="0"/>
              <a:t>.NET 6.0 is latest implementation and runs technically on all </a:t>
            </a:r>
            <a:r>
              <a:rPr lang="en-GB" dirty="0" smtClean="0"/>
              <a:t>platforms</a:t>
            </a:r>
            <a:endParaRPr lang="en-GB" dirty="0"/>
          </a:p>
          <a:p>
            <a:pPr lvl="1"/>
            <a:r>
              <a:rPr lang="en-GB" dirty="0" smtClean="0"/>
              <a:t>.NET Framework vs .NET (ex .NET Core)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62" y="3845571"/>
            <a:ext cx="10263477" cy="15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Language support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32" y="1805919"/>
            <a:ext cx="4142736" cy="43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Anders Hejlsberg was </a:t>
            </a:r>
            <a:r>
              <a:rPr lang="en-GB" dirty="0" smtClean="0"/>
              <a:t>original creator of C#</a:t>
            </a:r>
          </a:p>
          <a:p>
            <a:r>
              <a:rPr lang="en-GB" dirty="0" smtClean="0"/>
              <a:t>C-like </a:t>
            </a:r>
            <a:r>
              <a:rPr lang="en-GB" dirty="0"/>
              <a:t>programming </a:t>
            </a:r>
            <a:r>
              <a:rPr lang="en-GB" dirty="0" smtClean="0"/>
              <a:t>language</a:t>
            </a:r>
          </a:p>
          <a:p>
            <a:r>
              <a:rPr lang="en-GB" dirty="0" smtClean="0"/>
              <a:t>Multi-paradigm</a:t>
            </a:r>
          </a:p>
          <a:p>
            <a:r>
              <a:rPr lang="en-GB" dirty="0" smtClean="0"/>
              <a:t>Type-safe</a:t>
            </a:r>
          </a:p>
          <a:p>
            <a:r>
              <a:rPr lang="en-GB" dirty="0" smtClean="0"/>
              <a:t>Statically typed</a:t>
            </a:r>
          </a:p>
          <a:p>
            <a:r>
              <a:rPr lang="en-GB" dirty="0" smtClean="0"/>
              <a:t>Strongly typed</a:t>
            </a:r>
          </a:p>
        </p:txBody>
      </p:sp>
    </p:spTree>
    <p:extLst>
      <p:ext uri="{BB962C8B-B14F-4D97-AF65-F5344CB8AC3E}">
        <p14:creationId xmlns:p14="http://schemas.microsoft.com/office/powerpoint/2010/main" val="1190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Tools/IDE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10</a:t>
            </a:r>
          </a:p>
          <a:p>
            <a:r>
              <a:rPr lang="en-GB" dirty="0" smtClean="0"/>
              <a:t>.NET 6</a:t>
            </a:r>
          </a:p>
          <a:p>
            <a:r>
              <a:rPr lang="en-GB" dirty="0" smtClean="0"/>
              <a:t>VS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9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378</Words>
  <Application>Microsoft Office PowerPoint</Application>
  <PresentationFormat>Widescreen</PresentationFormat>
  <Paragraphs>72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.NET masterclass 2022</vt:lpstr>
      <vt:lpstr>Who we are</vt:lpstr>
      <vt:lpstr>What we want to do</vt:lpstr>
      <vt:lpstr>What is .NET?</vt:lpstr>
      <vt:lpstr>History</vt:lpstr>
      <vt:lpstr>Current state</vt:lpstr>
      <vt:lpstr>Language support</vt:lpstr>
      <vt:lpstr>C# language</vt:lpstr>
      <vt:lpstr>Tools/IDE</vt:lpstr>
      <vt:lpstr>PowerPoint Presentation</vt:lpstr>
      <vt:lpstr>Data types</vt:lpstr>
      <vt:lpstr>PowerPoint Presentation</vt:lpstr>
      <vt:lpstr>Controlling program flow</vt:lpstr>
      <vt:lpstr>Examples</vt:lpstr>
      <vt:lpstr>PowerPoint Presentation</vt:lpstr>
    </vt:vector>
  </TitlesOfParts>
  <Company>Visma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masterclass</dc:title>
  <dc:creator>Ivan Mickey Milosavljevic</dc:creator>
  <cp:lastModifiedBy>Ivan Mickey Milosavljevic</cp:lastModifiedBy>
  <cp:revision>48</cp:revision>
  <dcterms:created xsi:type="dcterms:W3CDTF">2022-02-18T21:39:26Z</dcterms:created>
  <dcterms:modified xsi:type="dcterms:W3CDTF">2022-02-23T19:22:45Z</dcterms:modified>
</cp:coreProperties>
</file>