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Constanti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nstantia-bold.fntdata"/><Relationship Id="rId16" Type="http://schemas.openxmlformats.org/officeDocument/2006/relationships/font" Target="fonts/Constanti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onstanti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nstanti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Cyber Threat Intelligance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by Mahesh Kumawat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0"/>
            <a:ext cx="7391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0"/>
            <a:ext cx="7391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jp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0"/>
            <a:ext cx="78486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jpg"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0"/>
            <a:ext cx="77723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jpg"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0"/>
            <a:ext cx="8077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0"/>
            <a:ext cx="7924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jpg"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7924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8001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