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6" r:id="rId7"/>
    <p:sldId id="281" r:id="rId8"/>
    <p:sldId id="262" r:id="rId9"/>
    <p:sldId id="263" r:id="rId10"/>
    <p:sldId id="270" r:id="rId11"/>
    <p:sldId id="277" r:id="rId12"/>
    <p:sldId id="264" r:id="rId13"/>
    <p:sldId id="282" r:id="rId14"/>
    <p:sldId id="28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002E-4FEE-0946-B73C-65D2A74E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70270-E1FC-4F47-95D9-6C88DCD28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9D46-2831-3047-B8C8-9E895399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D5C2-48BC-1040-BC98-B3E20938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B4C5-46B1-D14A-AF0C-6B2C12AD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5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42C5-1996-D946-99F4-D1522E18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6D5AC-A32B-6E4B-9DD6-B6C79E8D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475C0-28E2-5C4B-BE10-3E58C606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B1CB-2682-1649-B694-BF99856F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3E5F-0AAB-5D4F-B79B-51A0DBBD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4C098-5BC6-3A49-B9DD-3657CBAC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6ACBF-7835-6945-8A4C-2F7E48049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D808-D253-DA4A-8992-055B6630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700A-FBD9-7948-B180-9EAD3AB9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DA1D-ECFF-174A-BC36-46A960D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1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41B-82CC-4D4C-AA7B-80FFC31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F3AC-1098-5A48-BBA5-E21728CF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E54E-4FFE-4D4B-AB99-0E9F1926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1532-6B2D-5141-B9F5-CD0696B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0944-A6F4-444A-B0AE-FD1B78D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F22-8410-DC4E-9396-9907E750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958AC-F83E-0D47-81C2-D1AC6A7A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4F95-F25B-CB40-B509-9BDEC16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13D4-898A-1448-8ABF-031FCF5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02DC-E1F7-D947-A99B-7FB88B5B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9AA1-3479-6E48-9A24-E6831AA6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DDCF-5C03-164C-A7A3-7CCAACEAE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1299-A20B-494D-A9AF-5C8D05F2E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D73F7-E248-CE40-950B-486F87AF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882B-60C5-CF44-9E38-6351454A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358F-66E4-5F4B-87FA-64474661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1B6-8587-574C-9BAF-14FD49B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F0D37-E00F-E14F-80C8-D069B427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52F1F-DA89-D540-B7E5-71C29D394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93596-550D-434D-AAFD-6A1743A22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827C5-8C0F-B749-A9B7-74AAEA8D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B84D0-FBD5-2040-8738-4C315578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CCFC6-4BE0-D947-8C75-666335CA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9B38-B275-A44F-B5DC-96D721A0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7547-F564-AD4A-A633-ADE4421A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617C6-2552-7F4F-8C06-5B056F9E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ECADF-7D67-2D4B-8F75-09EF08AB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F948-BCC1-3049-A352-331C0036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4838C-8085-F246-A85A-C7E086D1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5E9EF-E9A8-3440-A8B8-3B1C441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D1E7-0872-8448-92BF-B2DB2912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9DA-EC1A-A948-9618-0B1069C0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19A2-BA1A-D64B-9A33-FCAE398D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B7733-5DDF-4840-9126-FB9BA2B8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561D7-BDFE-A54F-9451-60682780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C1F6-F30E-4248-BFEB-E7B9B51E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A9E7-34D7-344B-B454-49D7041F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D46C-81CA-354A-BF6D-282977EF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B83F5-3BE5-E846-BE16-FC0DDCD46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7EF2F-9CA7-994F-9FDC-BEFCFAB20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2B1AA-FA0D-E649-9AC4-4BF8181B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47EE-AB12-8443-A207-9F18BEE9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9735-070C-DB4A-8FBE-49B601B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8C6FF-83FB-8047-9F42-71550A0C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6089-14F5-B74D-9FD3-A2C16C83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7119-8BD7-0141-AA95-8B7D47A1C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6DA4-207E-0840-9A57-AFE4A0D121C2}" type="datetimeFigureOut">
              <a:rPr lang="en-US" smtClean="0"/>
              <a:t>12/5/21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EC8D6-197F-834E-B9A5-1CE1019A2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39B6-0A4F-374C-9A6F-65701954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AD99-D485-374C-98B3-FE3A6916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0A5-6018-7E4D-A2C4-5028678BE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BF751 – </a:t>
            </a:r>
            <a:r>
              <a:rPr lang="en-US" dirty="0" err="1"/>
              <a:t>Bionumbers</a:t>
            </a:r>
            <a:r>
              <a:rPr lang="en-US" dirty="0"/>
              <a:t> Project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1A205-E934-914C-92F8-925568C62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Poorva</a:t>
            </a:r>
            <a:r>
              <a:rPr lang="en-US" dirty="0"/>
              <a:t> </a:t>
            </a:r>
            <a:r>
              <a:rPr lang="en-US" dirty="0" err="1"/>
              <a:t>Juneja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[Click the  slideshow symbol from bottom right for voice recording to go along with slides]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4BBBB502-E0D4-1248-BA4D-64BC70C18AB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2"/>
    </mc:Choice>
    <mc:Fallback xmlns="">
      <p:transition spd="slow" advTm="4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84BBA41E-1E47-A74B-BCE0-529BD33C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881" y="1141892"/>
            <a:ext cx="5917658" cy="39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5283884-998C-D54E-AC30-F807F690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32658"/>
            <a:ext cx="4679180" cy="30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65CEAE2-11C7-D944-8E1E-C9E89D38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8996"/>
            <a:ext cx="4679180" cy="30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1AAD946-23CE-B64E-9810-E1C542AED3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20"/>
    </mc:Choice>
    <mc:Fallback xmlns="">
      <p:transition spd="slow" advTm="38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12" x="11518900" y="6692900"/>
          <p14:tracePt t="619" x="11490325" y="6556375"/>
          <p14:tracePt t="628" x="11490325" y="6515100"/>
          <p14:tracePt t="632" x="11477625" y="6432550"/>
          <p14:tracePt t="642" x="11463338" y="6391275"/>
          <p14:tracePt t="649" x="11449050" y="6350000"/>
          <p14:tracePt t="656" x="11449050" y="6321425"/>
          <p14:tracePt t="664" x="11436350" y="6308725"/>
          <p14:tracePt t="680" x="11436350" y="6294438"/>
          <p14:tracePt t="845" x="11436350" y="6308725"/>
          <p14:tracePt t="1171" x="11395075" y="6280150"/>
          <p14:tracePt t="1179" x="11312525" y="6238875"/>
          <p14:tracePt t="1189" x="11229975" y="6184900"/>
          <p14:tracePt t="1195" x="11120438" y="6129338"/>
          <p14:tracePt t="1203" x="10955338" y="6046788"/>
          <p14:tracePt t="1211" x="10790238" y="5964238"/>
          <p14:tracePt t="1219" x="10610850" y="5910263"/>
          <p14:tracePt t="1229" x="10542588" y="5881688"/>
          <p14:tracePt t="1235" x="10404475" y="5840413"/>
          <p14:tracePt t="1244" x="10267950" y="5799138"/>
          <p14:tracePt t="1253" x="10129838" y="5786438"/>
          <p14:tracePt t="1261" x="10034588" y="5786438"/>
          <p14:tracePt t="1268" x="9952038" y="5772150"/>
          <p14:tracePt t="1278" x="9910763" y="5772150"/>
          <p14:tracePt t="1284" x="9855200" y="5772150"/>
          <p14:tracePt t="1294" x="9799638" y="5772150"/>
          <p14:tracePt t="1300" x="9772650" y="5772150"/>
          <p14:tracePt t="1314" x="9745663" y="5772150"/>
          <p14:tracePt t="1316" x="9731375" y="5772150"/>
          <p14:tracePt t="1327" x="9717088" y="5772150"/>
          <p14:tracePt t="1331" x="9717088" y="5786438"/>
          <p14:tracePt t="1344" x="9704388" y="5786438"/>
          <p14:tracePt t="1396" x="9704388" y="5799138"/>
          <p14:tracePt t="1630" x="9636125" y="5868988"/>
          <p14:tracePt t="1638" x="9553575" y="5992813"/>
          <p14:tracePt t="1646" x="9471025" y="6116638"/>
          <p14:tracePt t="1654" x="9359900" y="6267450"/>
          <p14:tracePt t="1662" x="9277350" y="6403975"/>
          <p14:tracePt t="1670" x="9085263" y="6692900"/>
          <p14:tracePt t="2113" x="9525000" y="6831013"/>
          <p14:tracePt t="2121" x="9525000" y="6789738"/>
          <p14:tracePt t="2128" x="9525000" y="6761163"/>
          <p14:tracePt t="2137" x="9525000" y="6734175"/>
          <p14:tracePt t="2145" x="9525000" y="6707188"/>
          <p14:tracePt t="2153" x="9525000" y="6678613"/>
          <p14:tracePt t="2161" x="9525000" y="6637338"/>
          <p14:tracePt t="2169" x="9525000" y="6610350"/>
          <p14:tracePt t="2179" x="9525000" y="6597650"/>
          <p14:tracePt t="2184" x="9525000" y="6569075"/>
          <p14:tracePt t="2194" x="9525000" y="6556375"/>
          <p14:tracePt t="2200" x="9525000" y="6527800"/>
          <p14:tracePt t="2217" x="9512300" y="6515100"/>
          <p14:tracePt t="2228" x="9498013" y="6500813"/>
          <p14:tracePt t="2233" x="9498013" y="6486525"/>
          <p14:tracePt t="2249" x="9483725" y="6473825"/>
          <p14:tracePt t="2257" x="9471025" y="6459538"/>
          <p14:tracePt t="2273" x="9456738" y="6445250"/>
          <p14:tracePt t="2289" x="9442450" y="6432550"/>
          <p14:tracePt t="2305" x="9442450" y="6418263"/>
          <p14:tracePt t="3045" x="9429750" y="6418263"/>
          <p14:tracePt t="3053" x="9167813" y="6253163"/>
          <p14:tracePt t="3061" x="8550275" y="5937250"/>
          <p14:tracePt t="3069" x="8040688" y="5745163"/>
          <p14:tracePt t="3079" x="7408863" y="5565775"/>
          <p14:tracePt t="3085" x="7119938" y="5524500"/>
          <p14:tracePt t="3095" x="6529388" y="5414963"/>
          <p14:tracePt t="3101" x="6034088" y="5373688"/>
          <p14:tracePt t="3112" x="5854700" y="5373688"/>
          <p14:tracePt t="3117" x="5484813" y="5359400"/>
          <p14:tracePt t="3129" x="5387975" y="5359400"/>
          <p14:tracePt t="3133" x="5168900" y="5359400"/>
          <p14:tracePt t="3146" x="5113338" y="5359400"/>
          <p14:tracePt t="3149" x="4975225" y="5359400"/>
          <p14:tracePt t="3164" x="4892675" y="5359400"/>
          <p14:tracePt t="3166" x="4838700" y="5359400"/>
          <p14:tracePt t="3173" x="4810125" y="5359400"/>
          <p14:tracePt t="3182" x="4797425" y="5359400"/>
          <p14:tracePt t="3190" x="4783138" y="5359400"/>
          <p14:tracePt t="3206" x="4783138" y="5373688"/>
          <p14:tracePt t="3407" x="4783138" y="5400675"/>
          <p14:tracePt t="3415" x="4783138" y="5414963"/>
          <p14:tracePt t="3423" x="4783138" y="5429250"/>
          <p14:tracePt t="3432" x="4783138" y="5441950"/>
          <p14:tracePt t="3446" x="4768850" y="5441950"/>
          <p14:tracePt t="3448" x="4756150" y="5456238"/>
          <p14:tracePt t="3456" x="4741863" y="5456238"/>
          <p14:tracePt t="3465" x="4714875" y="5456238"/>
          <p14:tracePt t="3471" x="4673600" y="5400675"/>
          <p14:tracePt t="3479" x="4535488" y="5291138"/>
          <p14:tracePt t="3487" x="4398963" y="5153025"/>
          <p14:tracePt t="3496" x="4205288" y="4948238"/>
          <p14:tracePt t="3504" x="3959225" y="4700588"/>
          <p14:tracePt t="3511" x="3683000" y="4438650"/>
          <p14:tracePt t="3520" x="3395663" y="4178300"/>
          <p14:tracePt t="3529" x="3243263" y="4068763"/>
          <p14:tracePt t="3536" x="3009900" y="3875088"/>
          <p14:tracePt t="3545" x="2914650" y="3806825"/>
          <p14:tracePt t="3552" x="2762250" y="3683000"/>
          <p14:tracePt t="3561" x="2708275" y="3641725"/>
          <p14:tracePt t="3568" x="2611438" y="3573463"/>
          <p14:tracePt t="3578" x="2555875" y="3532188"/>
          <p14:tracePt t="3584" x="2501900" y="3505200"/>
          <p14:tracePt t="3595" x="2487613" y="3490913"/>
          <p14:tracePt t="3600" x="2474913" y="3476625"/>
          <p14:tracePt t="3612" x="2460625" y="3476625"/>
          <p14:tracePt t="3628" x="2446338" y="3476625"/>
          <p14:tracePt t="3698" x="2460625" y="3476625"/>
          <p14:tracePt t="4005" x="2460625" y="3449638"/>
          <p14:tracePt t="4012" x="2419350" y="3352800"/>
          <p14:tracePt t="4018" x="2363788" y="3228975"/>
          <p14:tracePt t="4030" x="2322513" y="3092450"/>
          <p14:tracePt t="4034" x="2281238" y="2968625"/>
          <p14:tracePt t="4045" x="2268538" y="2900363"/>
          <p14:tracePt t="4050" x="2239963" y="2762250"/>
          <p14:tracePt t="4063" x="2212975" y="2625725"/>
          <p14:tracePt t="4066" x="2198688" y="2514600"/>
          <p14:tracePt t="4078" x="2198688" y="2432050"/>
          <p14:tracePt t="4083" x="2198688" y="2390775"/>
          <p14:tracePt t="4091" x="2198688" y="2322513"/>
          <p14:tracePt t="4099" x="2198688" y="2281238"/>
          <p14:tracePt t="4107" x="2198688" y="2239963"/>
          <p14:tracePt t="4115" x="2198688" y="2212975"/>
          <p14:tracePt t="4123" x="2185988" y="2198688"/>
          <p14:tracePt t="4131" x="2185988" y="2185988"/>
          <p14:tracePt t="4139" x="2185988" y="2171700"/>
          <p14:tracePt t="4147" x="2185988" y="2157413"/>
          <p14:tracePt t="4196" x="2171700" y="2157413"/>
          <p14:tracePt t="4421" x="2171700" y="2144713"/>
          <p14:tracePt t="4429" x="2171700" y="2089150"/>
          <p14:tracePt t="4437" x="2171700" y="2047875"/>
          <p14:tracePt t="4445" x="2185988" y="1979613"/>
          <p14:tracePt t="4452" x="2198688" y="1924050"/>
          <p14:tracePt t="4461" x="2212975" y="1855788"/>
          <p14:tracePt t="4469" x="2227263" y="1800225"/>
          <p14:tracePt t="4478" x="2254250" y="1731963"/>
          <p14:tracePt t="4485" x="2281238" y="1635125"/>
          <p14:tracePt t="4495" x="2309813" y="1539875"/>
          <p14:tracePt t="4501" x="2322513" y="1511300"/>
          <p14:tracePt t="4513" x="2336800" y="1443038"/>
          <p14:tracePt t="4517" x="2336800" y="1401763"/>
          <p14:tracePt t="4529" x="2351088" y="1374775"/>
          <p14:tracePt t="4533" x="2363788" y="1360488"/>
          <p14:tracePt t="4545" x="2363788" y="1346200"/>
          <p14:tracePt t="4549" x="2363788" y="1333500"/>
          <p14:tracePt t="4863" x="2363788" y="1319213"/>
          <p14:tracePt t="5716" x="2363788" y="1304925"/>
          <p14:tracePt t="5723" x="2363788" y="1277938"/>
          <p14:tracePt t="5731" x="2363788" y="1236663"/>
          <p14:tracePt t="5740" x="2363788" y="1182688"/>
          <p14:tracePt t="5750" x="2363788" y="1141413"/>
          <p14:tracePt t="5755" x="2363788" y="1071563"/>
          <p14:tracePt t="5763" x="2351088" y="1030288"/>
          <p14:tracePt t="5771" x="2351088" y="935038"/>
          <p14:tracePt t="5779" x="2351088" y="893763"/>
          <p14:tracePt t="5788" x="2351088" y="823913"/>
          <p14:tracePt t="5795" x="2336800" y="769938"/>
          <p14:tracePt t="5803" x="2336800" y="728663"/>
          <p14:tracePt t="5811" x="2336800" y="714375"/>
          <p14:tracePt t="5820" x="2322513" y="687388"/>
          <p14:tracePt t="5828" x="2322513" y="673100"/>
          <p14:tracePt t="5846" x="2322513" y="660400"/>
          <p14:tracePt t="5851" x="2309813" y="660400"/>
          <p14:tracePt t="5876" x="2295525" y="660400"/>
          <p14:tracePt t="5897" x="2281238" y="660400"/>
          <p14:tracePt t="5914" x="2268538" y="660400"/>
          <p14:tracePt t="5924" x="2254250" y="673100"/>
          <p14:tracePt t="5932" x="2239963" y="673100"/>
          <p14:tracePt t="5940" x="2227263" y="687388"/>
          <p14:tracePt t="5949" x="2212975" y="687388"/>
          <p14:tracePt t="5962" x="2185988" y="687388"/>
          <p14:tracePt t="5964" x="2171700" y="701675"/>
          <p14:tracePt t="5973" x="2157413" y="701675"/>
          <p14:tracePt t="5980" x="2116138" y="714375"/>
          <p14:tracePt t="5989" x="2103438" y="728663"/>
          <p14:tracePt t="5996" x="2089150" y="728663"/>
          <p14:tracePt t="6005" x="2074863" y="741363"/>
          <p14:tracePt t="6013" x="2047875" y="741363"/>
          <p14:tracePt t="6021" x="2033588" y="741363"/>
          <p14:tracePt t="6029" x="2033588" y="755650"/>
          <p14:tracePt t="6037" x="2020888" y="755650"/>
          <p14:tracePt t="6069" x="2006600" y="755650"/>
          <p14:tracePt t="6158" x="2020888" y="755650"/>
          <p14:tracePt t="6198" x="2033588" y="755650"/>
          <p14:tracePt t="6230" x="2047875" y="755650"/>
          <p14:tracePt t="6255" x="2062163" y="755650"/>
          <p14:tracePt t="6262" x="2074863" y="755650"/>
          <p14:tracePt t="6270" x="2089150" y="755650"/>
          <p14:tracePt t="6278" x="2103438" y="769938"/>
          <p14:tracePt t="6286" x="2130425" y="769938"/>
          <p14:tracePt t="6295" x="2144713" y="782638"/>
          <p14:tracePt t="6302" x="2157413" y="796925"/>
          <p14:tracePt t="6311" x="2185988" y="811213"/>
          <p14:tracePt t="6318" x="2198688" y="823913"/>
          <p14:tracePt t="6328" x="2227263" y="852488"/>
          <p14:tracePt t="6334" x="2254250" y="865188"/>
          <p14:tracePt t="6345" x="2281238" y="893763"/>
          <p14:tracePt t="6350" x="2309813" y="906463"/>
          <p14:tracePt t="6362" x="2336800" y="935038"/>
          <p14:tracePt t="6366" x="2378075" y="976313"/>
          <p14:tracePt t="6378" x="2405063" y="1003300"/>
          <p14:tracePt t="6382" x="2446338" y="1058863"/>
          <p14:tracePt t="6392" x="2487613" y="1112838"/>
          <p14:tracePt t="6399" x="2528888" y="1168400"/>
          <p14:tracePt t="6408" x="2555875" y="1209675"/>
          <p14:tracePt t="6415" x="2570163" y="1236663"/>
          <p14:tracePt t="6425" x="2611438" y="1319213"/>
          <p14:tracePt t="6431" x="2625725" y="1346200"/>
          <p14:tracePt t="6442" x="2638425" y="1387475"/>
          <p14:tracePt t="6447" x="2652713" y="1428750"/>
          <p14:tracePt t="6459" x="2667000" y="1457325"/>
          <p14:tracePt t="6463" x="2667000" y="1484313"/>
          <p14:tracePt t="6475" x="2679700" y="1498600"/>
          <p14:tracePt t="6479" x="2679700" y="1525588"/>
          <p14:tracePt t="6492" x="2693988" y="1539875"/>
          <p14:tracePt t="6496" x="2693988" y="1552575"/>
          <p14:tracePt t="6509" x="2708275" y="1552575"/>
          <p14:tracePt t="6511" x="2708275" y="1566863"/>
          <p14:tracePt t="6528" x="2720975" y="1581150"/>
          <p14:tracePt t="6551" x="2720975" y="1593850"/>
          <p14:tracePt t="6584" x="2735263" y="1608138"/>
          <p14:tracePt t="7928" x="2749550" y="1608138"/>
          <p14:tracePt t="7937" x="2790825" y="1608138"/>
          <p14:tracePt t="7951" x="2886075" y="1608138"/>
          <p14:tracePt t="7962" x="2982913" y="1608138"/>
          <p14:tracePt t="7967" x="3092450" y="1608138"/>
          <p14:tracePt t="7981" x="3216275" y="1608138"/>
          <p14:tracePt t="7983" x="3271838" y="1622425"/>
          <p14:tracePt t="7996" x="3381375" y="1663700"/>
          <p14:tracePt t="7999" x="3478213" y="1690688"/>
          <p14:tracePt t="8007" x="3490913" y="1704975"/>
          <p14:tracePt t="8016" x="3560763" y="1731963"/>
          <p14:tracePt t="8023" x="3602038" y="1758950"/>
          <p14:tracePt t="8031" x="3629025" y="1773238"/>
          <p14:tracePt t="8040" x="3656013" y="1785938"/>
          <p14:tracePt t="8048" x="3670300" y="1814513"/>
          <p14:tracePt t="8064" x="3683000" y="1841500"/>
          <p14:tracePt t="8072" x="3683000" y="1855788"/>
          <p14:tracePt t="8079" x="3697288" y="1868488"/>
          <p14:tracePt t="8088" x="3697288" y="1882775"/>
          <p14:tracePt t="8095" x="3697288" y="1897063"/>
          <p14:tracePt t="8104" x="3697288" y="1909763"/>
          <p14:tracePt t="8112" x="3697288" y="1924050"/>
          <p14:tracePt t="8120" x="3697288" y="1938338"/>
          <p14:tracePt t="8128" x="3697288" y="1951038"/>
          <p14:tracePt t="8136" x="3697288" y="1979613"/>
          <p14:tracePt t="8145" x="3683000" y="1979613"/>
          <p14:tracePt t="8152" x="3670300" y="2006600"/>
          <p14:tracePt t="8161" x="3656013" y="2020888"/>
          <p14:tracePt t="8168" x="3629025" y="2033588"/>
          <p14:tracePt t="8178" x="3587750" y="2062163"/>
          <p14:tracePt t="8184" x="3532188" y="2089150"/>
          <p14:tracePt t="8194" x="3478213" y="2103438"/>
          <p14:tracePt t="8200" x="3422650" y="2130425"/>
          <p14:tracePt t="8211" x="3354388" y="2144713"/>
          <p14:tracePt t="8216" x="3298825" y="2171700"/>
          <p14:tracePt t="8226" x="3216275" y="2171700"/>
          <p14:tracePt t="8233" x="3160713" y="2185988"/>
          <p14:tracePt t="8242" x="3092450" y="2185988"/>
          <p14:tracePt t="8249" x="3038475" y="2198688"/>
          <p14:tracePt t="8259" x="2968625" y="2198688"/>
          <p14:tracePt t="8264" x="2900363" y="2198688"/>
          <p14:tracePt t="8276" x="2832100" y="2198688"/>
          <p14:tracePt t="8281" x="2776538" y="2185988"/>
          <p14:tracePt t="8292" x="2720975" y="2157413"/>
          <p14:tracePt t="8297" x="2693988" y="2157413"/>
          <p14:tracePt t="8309" x="2652713" y="2130425"/>
          <p14:tracePt t="8313" x="2625725" y="2130425"/>
          <p14:tracePt t="8326" x="2597150" y="2116138"/>
          <p14:tracePt t="8329" x="2570163" y="2089150"/>
          <p14:tracePt t="8345" x="2555875" y="2089150"/>
          <p14:tracePt t="8359" x="2543175" y="2074863"/>
          <p14:tracePt t="8363" x="2543175" y="2062163"/>
          <p14:tracePt t="8378" x="2543175" y="2047875"/>
          <p14:tracePt t="8392" x="2543175" y="2033588"/>
          <p14:tracePt t="8611" x="2543175" y="2020888"/>
          <p14:tracePt t="8619" x="2514600" y="1979613"/>
          <p14:tracePt t="8628" x="2460625" y="1924050"/>
          <p14:tracePt t="8634" x="2405063" y="1868488"/>
          <p14:tracePt t="8643" x="2351088" y="1814513"/>
          <p14:tracePt t="8650" x="2239963" y="1717675"/>
          <p14:tracePt t="8664" x="2185988" y="1676400"/>
          <p14:tracePt t="8668" x="2103438" y="1593850"/>
          <p14:tracePt t="8679" x="2020888" y="1539875"/>
          <p14:tracePt t="8682" x="1979613" y="1511300"/>
          <p14:tracePt t="8693" x="1924050" y="1484313"/>
          <p14:tracePt t="8698" x="1882775" y="1457325"/>
          <p14:tracePt t="8706" x="1855788" y="1443038"/>
          <p14:tracePt t="8715" x="1828800" y="1428750"/>
          <p14:tracePt t="8723" x="1814513" y="1416050"/>
          <p14:tracePt t="8731" x="1800225" y="1416050"/>
          <p14:tracePt t="8739" x="1787525" y="1416050"/>
          <p14:tracePt t="8747" x="1773238" y="1416050"/>
          <p14:tracePt t="8763" x="1758950" y="1416050"/>
          <p14:tracePt t="8812" x="1746250" y="1416050"/>
          <p14:tracePt t="8844" x="1731963" y="1416050"/>
          <p14:tracePt t="8852" x="1717675" y="1416050"/>
          <p14:tracePt t="8862" x="1704975" y="1416050"/>
          <p14:tracePt t="8868" x="1676400" y="1428750"/>
          <p14:tracePt t="8878" x="1649413" y="1443038"/>
          <p14:tracePt t="8885" x="1622425" y="1457325"/>
          <p14:tracePt t="8895" x="1608138" y="1470025"/>
          <p14:tracePt t="8900" x="1581150" y="1484313"/>
          <p14:tracePt t="8912" x="1566863" y="1498600"/>
          <p14:tracePt t="8916" x="1539875" y="1498600"/>
          <p14:tracePt t="8924" x="1525588" y="1511300"/>
          <p14:tracePt t="8932" x="1511300" y="1525588"/>
          <p14:tracePt t="8940" x="1498600" y="1525588"/>
          <p14:tracePt t="8948" x="1484313" y="1539875"/>
          <p14:tracePt t="8956" x="1470025" y="1539875"/>
          <p14:tracePt t="8972" x="1457325" y="1552575"/>
          <p14:tracePt t="9512" x="1457325" y="1539875"/>
          <p14:tracePt t="9519" x="1457325" y="1511300"/>
          <p14:tracePt t="9527" x="1443038" y="1470025"/>
          <p14:tracePt t="9535" x="1443038" y="1416050"/>
          <p14:tracePt t="9543" x="1428750" y="1346200"/>
          <p14:tracePt t="9551" x="1416050" y="1263650"/>
          <p14:tracePt t="9560" x="1401763" y="1168400"/>
          <p14:tracePt t="9567" x="1387475" y="1085850"/>
          <p14:tracePt t="9579" x="1387475" y="1044575"/>
          <p14:tracePt t="9583" x="1374775" y="989013"/>
          <p14:tracePt t="9595" x="1374775" y="935038"/>
          <p14:tracePt t="9599" x="1360488" y="893763"/>
          <p14:tracePt t="9612" x="1360488" y="865188"/>
          <p14:tracePt t="9615" x="1360488" y="852488"/>
          <p14:tracePt t="9624" x="1360488" y="838200"/>
          <p14:tracePt t="9632" x="1360488" y="823913"/>
          <p14:tracePt t="9833" x="1360488" y="838200"/>
          <p14:tracePt t="9845" x="1360488" y="852488"/>
          <p14:tracePt t="9848" x="1360488" y="893763"/>
          <p14:tracePt t="9857" x="1360488" y="976313"/>
          <p14:tracePt t="9865" x="1374775" y="1058863"/>
          <p14:tracePt t="9874" x="1374775" y="1182688"/>
          <p14:tracePt t="9881" x="1374775" y="1292225"/>
          <p14:tracePt t="9895" x="1387475" y="1428750"/>
          <p14:tracePt t="9898" x="1401763" y="1581150"/>
          <p14:tracePt t="9905" x="1401763" y="1649413"/>
          <p14:tracePt t="9913" x="1401763" y="1785938"/>
          <p14:tracePt t="9921" x="1416050" y="1909763"/>
          <p14:tracePt t="9929" x="1428750" y="2130425"/>
          <p14:tracePt t="9937" x="1428750" y="2266950"/>
          <p14:tracePt t="9945" x="1428750" y="2419350"/>
          <p14:tracePt t="9954" x="1428750" y="2555875"/>
          <p14:tracePt t="9961" x="1428750" y="2720975"/>
          <p14:tracePt t="9970" x="1428750" y="2886075"/>
          <p14:tracePt t="9978" x="1428750" y="2968625"/>
          <p14:tracePt t="9986" x="1428750" y="3119438"/>
          <p14:tracePt t="9995" x="1428750" y="3257550"/>
          <p14:tracePt t="10002" x="1428750" y="3298825"/>
          <p14:tracePt t="10013" x="1416050" y="3381375"/>
          <p14:tracePt t="10018" x="1416050" y="3435350"/>
          <p14:tracePt t="10029" x="1416050" y="3476625"/>
          <p14:tracePt t="10034" x="1401763" y="3505200"/>
          <p14:tracePt t="10044" x="1401763" y="3532188"/>
          <p14:tracePt t="10061" x="1401763" y="3546475"/>
          <p14:tracePt t="10082" x="1401763" y="3559175"/>
          <p14:tracePt t="10839" x="1484313" y="3559175"/>
          <p14:tracePt t="10851" x="1622425" y="3546475"/>
          <p14:tracePt t="10856" x="1841500" y="3532188"/>
          <p14:tracePt t="10862" x="2254250" y="3517900"/>
          <p14:tracePt t="10871" x="2832100" y="3517900"/>
          <p14:tracePt t="10878" x="3614738" y="3517900"/>
          <p14:tracePt t="10886" x="4425950" y="3559175"/>
          <p14:tracePt t="10895" x="5291138" y="3738563"/>
          <p14:tracePt t="10902" x="6048375" y="3944938"/>
          <p14:tracePt t="10912" x="6337300" y="4068763"/>
          <p14:tracePt t="10918" x="6886575" y="4302125"/>
          <p14:tracePt t="10929" x="7092950" y="4411663"/>
          <p14:tracePt t="10934" x="7435850" y="4603750"/>
          <p14:tracePt t="10945" x="7518400" y="4672013"/>
          <p14:tracePt t="10950" x="7710488" y="4810125"/>
          <p14:tracePt t="10962" x="7834313" y="4933950"/>
          <p14:tracePt t="10966" x="7875588" y="4960938"/>
          <p14:tracePt t="10978" x="7916863" y="5030788"/>
          <p14:tracePt t="10983" x="7958138" y="5072063"/>
          <p14:tracePt t="10994" x="7972425" y="5099050"/>
          <p14:tracePt t="10999" x="7972425" y="5126038"/>
          <p14:tracePt t="11008" x="7972425" y="5140325"/>
          <p14:tracePt t="11015" x="7972425" y="5153025"/>
          <p14:tracePt t="11025" x="7972425" y="5167313"/>
          <p14:tracePt t="11039" x="7958138" y="5181600"/>
          <p14:tracePt t="11047" x="7931150" y="5181600"/>
          <p14:tracePt t="11056" x="7916863" y="5181600"/>
          <p14:tracePt t="11063" x="7875588" y="5194300"/>
          <p14:tracePt t="11071" x="7834313" y="5194300"/>
          <p14:tracePt t="11079" x="7793038" y="5208588"/>
          <p14:tracePt t="11088" x="7751763" y="5208588"/>
          <p14:tracePt t="11096" x="7697788" y="5222875"/>
          <p14:tracePt t="11104" x="7642225" y="5222875"/>
          <p14:tracePt t="11111" x="7586663" y="5222875"/>
          <p14:tracePt t="11120" x="7518400" y="5222875"/>
          <p14:tracePt t="11128" x="7408863" y="5222875"/>
          <p14:tracePt t="11136" x="7312025" y="5222875"/>
          <p14:tracePt t="11145" x="7188200" y="5194300"/>
          <p14:tracePt t="11152" x="7064375" y="5140325"/>
          <p14:tracePt t="11161" x="6940550" y="5099050"/>
          <p14:tracePt t="11168" x="6859588" y="5084763"/>
          <p14:tracePt t="11179" x="6748463" y="5043488"/>
          <p14:tracePt t="11184" x="6707188" y="5030788"/>
          <p14:tracePt t="11195" x="6624638" y="5016500"/>
          <p14:tracePt t="11200" x="6570663" y="5002213"/>
          <p14:tracePt t="11211" x="6529388" y="4989513"/>
          <p14:tracePt t="11216" x="6500813" y="4989513"/>
          <p14:tracePt t="11225" x="6488113" y="4975225"/>
          <p14:tracePt t="11232" x="6473825" y="4975225"/>
          <p14:tracePt t="11516" x="6488113" y="4975225"/>
          <p14:tracePt t="11521" x="6529388" y="4975225"/>
          <p14:tracePt t="11530" x="6597650" y="4960938"/>
          <p14:tracePt t="11538" x="6665913" y="4960938"/>
          <p14:tracePt t="11546" x="6748463" y="4948238"/>
          <p14:tracePt t="11554" x="6831013" y="4948238"/>
          <p14:tracePt t="11562" x="7010400" y="4933950"/>
          <p14:tracePt t="11570" x="7202488" y="4933950"/>
          <p14:tracePt t="11579" x="7423150" y="4933950"/>
          <p14:tracePt t="11586" x="7656513" y="4933950"/>
          <p14:tracePt t="11596" x="7916863" y="4933950"/>
          <p14:tracePt t="11602" x="8150225" y="4933950"/>
          <p14:tracePt t="11612" x="8385175" y="4948238"/>
          <p14:tracePt t="11618" x="8618538" y="4960938"/>
          <p14:tracePt t="11628" x="8851900" y="4989513"/>
          <p14:tracePt t="11634" x="9072563" y="5016500"/>
          <p14:tracePt t="11645" x="9291638" y="5030788"/>
          <p14:tracePt t="11650" x="9483725" y="5057775"/>
          <p14:tracePt t="11662" x="9690100" y="5072063"/>
          <p14:tracePt t="11667" x="9758363" y="5084763"/>
          <p14:tracePt t="11678" x="9896475" y="5099050"/>
          <p14:tracePt t="11682" x="9952038" y="5113338"/>
          <p14:tracePt t="11690" x="10034588" y="5126038"/>
          <p14:tracePt t="11699" x="10102850" y="5140325"/>
          <p14:tracePt t="11712" x="10158413" y="5153025"/>
          <p14:tracePt t="11714" x="10171113" y="5167313"/>
          <p14:tracePt t="11722" x="10199688" y="5167313"/>
          <p14:tracePt t="11730" x="10212388" y="5167313"/>
          <p14:tracePt t="11739" x="10212388" y="5181600"/>
          <p14:tracePt t="11747" x="10226675" y="5181600"/>
          <p14:tracePt t="12905" x="10212388" y="5167313"/>
          <p14:tracePt t="12915" x="10158413" y="5099050"/>
          <p14:tracePt t="12921" x="10075863" y="5002213"/>
          <p14:tracePt t="12929" x="9952038" y="4865688"/>
          <p14:tracePt t="12937" x="9813925" y="4713288"/>
          <p14:tracePt t="12945" x="9539288" y="4438650"/>
          <p14:tracePt t="12953" x="9236075" y="4122738"/>
          <p14:tracePt t="12961" x="8878888" y="3779838"/>
          <p14:tracePt t="12969" x="8728075" y="3641725"/>
          <p14:tracePt t="12978" x="8439150" y="3381375"/>
          <p14:tracePt t="12986" x="8205788" y="3175000"/>
          <p14:tracePt t="12994" x="8123238" y="3106738"/>
          <p14:tracePt t="13001" x="7972425" y="2968625"/>
          <p14:tracePt t="13011" x="7931150" y="2927350"/>
          <p14:tracePt t="13017" x="7848600" y="2844800"/>
          <p14:tracePt t="13028" x="7780338" y="2789238"/>
          <p14:tracePt t="13034" x="7739063" y="2762250"/>
          <p14:tracePt t="13044" x="7710488" y="2735263"/>
          <p14:tracePt t="13049" x="7697788" y="2720975"/>
          <p14:tracePt t="13066" x="7683500" y="2706688"/>
          <p14:tracePt t="13299" x="7642225" y="2652713"/>
          <p14:tracePt t="13307" x="7573963" y="2584450"/>
          <p14:tracePt t="13315" x="7518400" y="2528888"/>
          <p14:tracePt t="13323" x="7450138" y="2446338"/>
          <p14:tracePt t="13331" x="7394575" y="2390775"/>
          <p14:tracePt t="13339" x="7340600" y="2336800"/>
          <p14:tracePt t="13347" x="7243763" y="2254250"/>
          <p14:tracePt t="13355" x="7216775" y="2225675"/>
          <p14:tracePt t="13363" x="7161213" y="2157413"/>
          <p14:tracePt t="13372" x="7119938" y="2116138"/>
          <p14:tracePt t="13379" x="7092950" y="2103438"/>
          <p14:tracePt t="13388" x="7078663" y="2089150"/>
          <p14:tracePt t="13395" x="7064375" y="2074863"/>
          <p14:tracePt t="13404" x="7051675" y="2074863"/>
          <p14:tracePt t="13951" x="7051675" y="2089150"/>
          <p14:tracePt t="13962" x="7051675" y="2157413"/>
          <p14:tracePt t="13966" x="7064375" y="2225675"/>
          <p14:tracePt t="13980" x="7078663" y="2322513"/>
          <p14:tracePt t="13982" x="7092950" y="2446338"/>
          <p14:tracePt t="13993" x="7119938" y="2584450"/>
          <p14:tracePt t="13999" x="7119938" y="2652713"/>
          <p14:tracePt t="14006" x="7134225" y="2789238"/>
          <p14:tracePt t="14014" x="7146925" y="3024188"/>
          <p14:tracePt t="14023" x="7161213" y="3175000"/>
          <p14:tracePt t="14031" x="7175500" y="3325813"/>
          <p14:tracePt t="14039" x="7175500" y="3476625"/>
          <p14:tracePt t="14047" x="7188200" y="3641725"/>
          <p14:tracePt t="14054" x="7202488" y="3806825"/>
          <p14:tracePt t="14063" x="7216775" y="3971925"/>
          <p14:tracePt t="14071" x="7229475" y="4151313"/>
          <p14:tracePt t="14078" x="7229475" y="4219575"/>
          <p14:tracePt t="14087" x="7258050" y="4370388"/>
          <p14:tracePt t="14095" x="7258050" y="4479925"/>
          <p14:tracePt t="14103" x="7285038" y="4576763"/>
          <p14:tracePt t="14111" x="7299325" y="4659313"/>
          <p14:tracePt t="14119" x="7299325" y="4700588"/>
          <p14:tracePt t="14128" x="7299325" y="4741863"/>
          <p14:tracePt t="14135" x="7312025" y="4783138"/>
          <p14:tracePt t="14145" x="7312025" y="4795838"/>
          <p14:tracePt t="14151" x="7326313" y="4824413"/>
          <p14:tracePt t="14167" x="7326313" y="4837113"/>
          <p14:tracePt t="14192" x="7326313" y="4851400"/>
          <p14:tracePt t="14329" x="7326313" y="4837113"/>
          <p14:tracePt t="14337" x="7326313" y="4824413"/>
          <p14:tracePt t="14345" x="7326313" y="4795838"/>
          <p14:tracePt t="14353" x="7312025" y="4754563"/>
          <p14:tracePt t="14361" x="7299325" y="4700588"/>
          <p14:tracePt t="14369" x="7270750" y="4591050"/>
          <p14:tracePt t="14380" x="7229475" y="4452938"/>
          <p14:tracePt t="14385" x="7188200" y="4314825"/>
          <p14:tracePt t="14396" x="7134225" y="4122738"/>
          <p14:tracePt t="14401" x="7064375" y="3930650"/>
          <p14:tracePt t="14412" x="7010400" y="3709988"/>
          <p14:tracePt t="14417" x="6940550" y="3476625"/>
          <p14:tracePt t="14430" x="6900863" y="3257550"/>
          <p14:tracePt t="14433" x="6859588" y="3065463"/>
          <p14:tracePt t="14446" x="6859588" y="2995613"/>
          <p14:tracePt t="14449" x="6831013" y="2844800"/>
          <p14:tracePt t="14457" x="6831013" y="2789238"/>
          <p14:tracePt t="14466" x="6831013" y="2693988"/>
          <p14:tracePt t="14473" x="6831013" y="2625725"/>
          <p14:tracePt t="14482" x="6831013" y="2584450"/>
          <p14:tracePt t="14489" x="6831013" y="2543175"/>
          <p14:tracePt t="14497" x="6831013" y="2528888"/>
          <p14:tracePt t="14505" x="6831013" y="2514600"/>
          <p14:tracePt t="14522" x="6831013" y="2501900"/>
          <p14:tracePt t="14618" x="6831013" y="2514600"/>
          <p14:tracePt t="14629" x="6831013" y="2543175"/>
          <p14:tracePt t="14634" x="6831013" y="2584450"/>
          <p14:tracePt t="14642" x="6831013" y="2679700"/>
          <p14:tracePt t="14650" x="6831013" y="2776538"/>
          <p14:tracePt t="14665" x="6831013" y="2886075"/>
          <p14:tracePt t="14667" x="6831013" y="3036888"/>
          <p14:tracePt t="14679" x="6831013" y="3201988"/>
          <p14:tracePt t="14682" x="6831013" y="3367088"/>
          <p14:tracePt t="14691" x="6845300" y="3546475"/>
          <p14:tracePt t="14698" x="6872288" y="3724275"/>
          <p14:tracePt t="14706" x="6900863" y="3916363"/>
          <p14:tracePt t="14714" x="6913563" y="3998913"/>
          <p14:tracePt t="14723" x="6940550" y="4122738"/>
          <p14:tracePt t="14730" x="6954838" y="4232275"/>
          <p14:tracePt t="14739" x="6969125" y="4273550"/>
          <p14:tracePt t="14747" x="6981825" y="4343400"/>
          <p14:tracePt t="14755" x="6981825" y="4397375"/>
          <p14:tracePt t="14763" x="6996113" y="4425950"/>
          <p14:tracePt t="14771" x="6996113" y="4452938"/>
          <p14:tracePt t="14778" x="6996113" y="4467225"/>
          <p14:tracePt t="14787" x="7010400" y="4479925"/>
          <p14:tracePt t="14812" x="7010400" y="4494213"/>
          <p14:tracePt t="14851" x="7010400" y="4479925"/>
          <p14:tracePt t="14862" x="7010400" y="4438650"/>
          <p14:tracePt t="14867" x="7023100" y="4370388"/>
          <p14:tracePt t="14879" x="7023100" y="4260850"/>
          <p14:tracePt t="14883" x="7037388" y="4040188"/>
          <p14:tracePt t="14896" x="7051675" y="3806825"/>
          <p14:tracePt t="14899" x="7051675" y="3532188"/>
          <p14:tracePt t="14911" x="7064375" y="3243263"/>
          <p14:tracePt t="14915" x="7078663" y="2913063"/>
          <p14:tracePt t="14923" x="7092950" y="2747963"/>
          <p14:tracePt t="14936" x="7092950" y="2473325"/>
          <p14:tracePt t="14940" x="7105650" y="2378075"/>
          <p14:tracePt t="14947" x="7119938" y="2157413"/>
          <p14:tracePt t="14956" x="7119938" y="1992313"/>
          <p14:tracePt t="14964" x="7119938" y="1938338"/>
          <p14:tracePt t="14972" x="7119938" y="1841500"/>
          <p14:tracePt t="14980" x="7134225" y="1773238"/>
          <p14:tracePt t="14988" x="7134225" y="1717675"/>
          <p14:tracePt t="14996" x="7134225" y="1690688"/>
          <p14:tracePt t="15004" x="7134225" y="1676400"/>
          <p14:tracePt t="15012" x="7134225" y="1663700"/>
          <p14:tracePt t="15028" x="7134225" y="1649413"/>
          <p14:tracePt t="15101" x="7134225" y="1663700"/>
          <p14:tracePt t="15112" x="7134225" y="1690688"/>
          <p14:tracePt t="15117" x="7134225" y="1717675"/>
          <p14:tracePt t="15125" x="7134225" y="1758950"/>
          <p14:tracePt t="15134" x="7134225" y="1841500"/>
          <p14:tracePt t="15141" x="7134225" y="1938338"/>
          <p14:tracePt t="15149" x="7146925" y="2157413"/>
          <p14:tracePt t="15157" x="7161213" y="2378075"/>
          <p14:tracePt t="15165" x="7188200" y="2638425"/>
          <p14:tracePt t="15173" x="7243763" y="2927350"/>
          <p14:tracePt t="15181" x="7270750" y="3092450"/>
          <p14:tracePt t="15189" x="7326313" y="3394075"/>
          <p14:tracePt t="15197" x="7394575" y="3670300"/>
          <p14:tracePt t="15205" x="7423150" y="3779838"/>
          <p14:tracePt t="15213" x="7464425" y="3971925"/>
          <p14:tracePt t="15223" x="7518400" y="4151313"/>
          <p14:tracePt t="15229" x="7545388" y="4287838"/>
          <p14:tracePt t="15237" x="7573963" y="4384675"/>
          <p14:tracePt t="15245" x="7573963" y="4411663"/>
          <p14:tracePt t="15253" x="7586663" y="4479925"/>
          <p14:tracePt t="15261" x="7600950" y="4521200"/>
          <p14:tracePt t="15269" x="7600950" y="4549775"/>
          <p14:tracePt t="15278" x="7615238" y="4562475"/>
          <p14:tracePt t="15285" x="7615238" y="4576763"/>
          <p14:tracePt t="15295" x="7615238" y="4591050"/>
          <p14:tracePt t="15302" x="7615238" y="4603750"/>
          <p14:tracePt t="15607" x="7615238" y="4591050"/>
          <p14:tracePt t="15616" x="7615238" y="4576763"/>
          <p14:tracePt t="15624" x="7615238" y="4562475"/>
          <p14:tracePt t="15632" x="7600950" y="4549775"/>
          <p14:tracePt t="15646" x="7600950" y="4535488"/>
          <p14:tracePt t="15648" x="7586663" y="4521200"/>
          <p14:tracePt t="15656" x="7586663" y="4508500"/>
          <p14:tracePt t="15665" x="7586663" y="4494213"/>
          <p14:tracePt t="15671" x="7586663" y="4479925"/>
          <p14:tracePt t="15680" x="7586663" y="4467225"/>
          <p14:tracePt t="15688" x="7573963" y="4467225"/>
          <p14:tracePt t="15704" x="7573963" y="4452938"/>
          <p14:tracePt t="15762" x="7573963" y="4438650"/>
          <p14:tracePt t="16347" x="7573963" y="4397375"/>
          <p14:tracePt t="16355" x="7573963" y="4356100"/>
          <p14:tracePt t="16363" x="7559675" y="4260850"/>
          <p14:tracePt t="16372" x="7532688" y="4151313"/>
          <p14:tracePt t="16384" x="7504113" y="4013200"/>
          <p14:tracePt t="16387" x="7491413" y="3848100"/>
          <p14:tracePt t="16395" x="7450138" y="3641725"/>
          <p14:tracePt t="16404" x="7435850" y="3449638"/>
          <p14:tracePt t="16411" x="7408863" y="3228975"/>
          <p14:tracePt t="16420" x="7408863" y="3036888"/>
          <p14:tracePt t="16428" x="7394575" y="2954338"/>
          <p14:tracePt t="16435" x="7381875" y="2803525"/>
          <p14:tracePt t="16445" x="7367588" y="2747963"/>
          <p14:tracePt t="16451" x="7367588" y="2652713"/>
          <p14:tracePt t="16462" x="7353300" y="2584450"/>
          <p14:tracePt t="16468" x="7353300" y="2543175"/>
          <p14:tracePt t="16479" x="7353300" y="2501900"/>
          <p14:tracePt t="16484" x="7340600" y="2473325"/>
          <p14:tracePt t="16495" x="7340600" y="2460625"/>
          <p14:tracePt t="16499" x="7340600" y="2446338"/>
          <p14:tracePt t="16516" x="7340600" y="2432050"/>
          <p14:tracePt t="16524" x="7340600" y="2419350"/>
          <p14:tracePt t="16532" x="7340600" y="2405063"/>
          <p14:tracePt t="16545" x="7326313" y="2405063"/>
          <p14:tracePt t="16548" x="7326313" y="2390775"/>
          <p14:tracePt t="16556" x="7326313" y="2378075"/>
          <p14:tracePt t="16588" x="7326313" y="2363788"/>
          <p14:tracePt t="16629" x="7312025" y="2363788"/>
          <p14:tracePt t="16782" x="7299325" y="2363788"/>
          <p14:tracePt t="16847" x="7285038" y="2363788"/>
          <p14:tracePt t="16854" x="7285038" y="2378075"/>
          <p14:tracePt t="16870" x="7270750" y="2378075"/>
          <p14:tracePt t="16878" x="7258050" y="2378075"/>
          <p14:tracePt t="16886" x="7258050" y="2390775"/>
          <p14:tracePt t="16897" x="7243763" y="2390775"/>
          <p14:tracePt t="16902" x="7229475" y="2405063"/>
          <p14:tracePt t="16912" x="7216775" y="2405063"/>
          <p14:tracePt t="16918" x="7188200" y="2419350"/>
          <p14:tracePt t="16927" x="7175500" y="2432050"/>
          <p14:tracePt t="16934" x="7161213" y="2446338"/>
          <p14:tracePt t="16943" x="7146925" y="2460625"/>
          <p14:tracePt t="16950" x="7134225" y="2473325"/>
          <p14:tracePt t="16960" x="7105650" y="2487613"/>
          <p14:tracePt t="16966" x="7092950" y="2501900"/>
          <p14:tracePt t="16974" x="7078663" y="2514600"/>
          <p14:tracePt t="16990" x="7078663" y="2528888"/>
          <p14:tracePt t="17007" x="7064375" y="2528888"/>
          <p14:tracePt t="17023" x="7064375" y="2543175"/>
          <p14:tracePt t="17047" x="7064375" y="2555875"/>
          <p14:tracePt t="17055" x="7064375" y="2570163"/>
          <p14:tracePt t="17063" x="7064375" y="2597150"/>
          <p14:tracePt t="17071" x="7064375" y="2652713"/>
          <p14:tracePt t="17079" x="7078663" y="2706688"/>
          <p14:tracePt t="17087" x="7078663" y="2844800"/>
          <p14:tracePt t="17095" x="7078663" y="2968625"/>
          <p14:tracePt t="17104" x="7078663" y="3133725"/>
          <p14:tracePt t="17111" x="7078663" y="3298825"/>
          <p14:tracePt t="17120" x="7051675" y="3476625"/>
          <p14:tracePt t="17128" x="7010400" y="3683000"/>
          <p14:tracePt t="17135" x="6969125" y="3889375"/>
          <p14:tracePt t="17144" x="6940550" y="4081463"/>
          <p14:tracePt t="17151" x="6913563" y="4273550"/>
          <p14:tracePt t="17161" x="6900863" y="4343400"/>
          <p14:tracePt t="17168" x="6872288" y="4479925"/>
          <p14:tracePt t="17178" x="6845300" y="4618038"/>
          <p14:tracePt t="17183" x="6845300" y="4659313"/>
          <p14:tracePt t="17195" x="6831013" y="4741863"/>
          <p14:tracePt t="17199" x="6818313" y="4795838"/>
          <p14:tracePt t="17211" x="6818313" y="4837113"/>
          <p14:tracePt t="17216" x="6818313" y="4878388"/>
          <p14:tracePt t="17225" x="6818313" y="4892675"/>
          <p14:tracePt t="17232" x="6818313" y="4906963"/>
          <p14:tracePt t="17242" x="6818313" y="4919663"/>
          <p14:tracePt t="17329" x="6818313" y="4906963"/>
          <p14:tracePt t="17336" x="6818313" y="4878388"/>
          <p14:tracePt t="17345" x="6818313" y="4810125"/>
          <p14:tracePt t="17353" x="6831013" y="4727575"/>
          <p14:tracePt t="17361" x="6831013" y="4535488"/>
          <p14:tracePt t="17382" x="6831013" y="4314825"/>
          <p14:tracePt t="17383" x="6831013" y="4013200"/>
          <p14:tracePt t="17388" x="6831013" y="3641725"/>
          <p14:tracePt t="17394" x="6831013" y="3228975"/>
          <p14:tracePt t="17400" x="6831013" y="2817813"/>
          <p14:tracePt t="17412" x="6845300" y="2405063"/>
          <p14:tracePt t="17416" x="6859588" y="2225675"/>
          <p14:tracePt t="17427" x="6872288" y="2074863"/>
          <p14:tracePt t="17433" x="6900863" y="1814513"/>
          <p14:tracePt t="17441" x="6900863" y="1731963"/>
          <p14:tracePt t="17449" x="6913563" y="1581150"/>
          <p14:tracePt t="17457" x="6913563" y="1484313"/>
          <p14:tracePt t="17465" x="6927850" y="1416050"/>
          <p14:tracePt t="17477" x="6927850" y="1374775"/>
          <p14:tracePt t="17481" x="6940550" y="1346200"/>
          <p14:tracePt t="17489" x="6940550" y="1333500"/>
          <p14:tracePt t="17505" x="6940550" y="1319213"/>
          <p14:tracePt t="17578" x="6940550" y="1333500"/>
          <p14:tracePt t="17626" x="6940550" y="1346200"/>
          <p14:tracePt t="17650" x="6940550" y="1360488"/>
          <p14:tracePt t="17664" x="6940550" y="1374775"/>
          <p14:tracePt t="17665" x="6940550" y="1387475"/>
          <p14:tracePt t="17676" x="6940550" y="1416050"/>
          <p14:tracePt t="17682" x="6940550" y="1443038"/>
          <p14:tracePt t="17690" x="6954838" y="1484313"/>
          <p14:tracePt t="17698" x="6954838" y="1539875"/>
          <p14:tracePt t="17706" x="6969125" y="1622425"/>
          <p14:tracePt t="17714" x="6981825" y="1690688"/>
          <p14:tracePt t="17723" x="7010400" y="1758950"/>
          <p14:tracePt t="17730" x="7023100" y="1841500"/>
          <p14:tracePt t="17738" x="7023100" y="1868488"/>
          <p14:tracePt t="17746" x="7037388" y="1924050"/>
          <p14:tracePt t="17754" x="7051675" y="1965325"/>
          <p14:tracePt t="17762" x="7064375" y="2006600"/>
          <p14:tracePt t="17771" x="7064375" y="2047875"/>
          <p14:tracePt t="17778" x="7064375" y="2062163"/>
          <p14:tracePt t="17787" x="7078663" y="2074863"/>
          <p14:tracePt t="17795" x="7078663" y="2089150"/>
          <p14:tracePt t="17803" x="7078663" y="2103438"/>
          <p14:tracePt t="17811" x="7078663" y="2116138"/>
          <p14:tracePt t="17819" x="7078663" y="2130425"/>
          <p14:tracePt t="17828" x="7092950" y="2130425"/>
          <p14:tracePt t="17835" x="7092950" y="2144713"/>
          <p14:tracePt t="17851" x="7092950" y="2157413"/>
          <p14:tracePt t="17867" x="7092950" y="2171700"/>
          <p14:tracePt t="17899" x="7092950" y="2185988"/>
          <p14:tracePt t="18921" x="7078663" y="2225675"/>
          <p14:tracePt t="18929" x="7023100" y="2295525"/>
          <p14:tracePt t="18937" x="6981825" y="2378075"/>
          <p14:tracePt t="18948" x="6927850" y="2473325"/>
          <p14:tracePt t="18953" x="6913563" y="2514600"/>
          <p14:tracePt t="18961" x="6859588" y="2611438"/>
          <p14:tracePt t="18969" x="6818313" y="2706688"/>
          <p14:tracePt t="18978" x="6789738" y="2789238"/>
          <p14:tracePt t="18985" x="6777038" y="2803525"/>
          <p14:tracePt t="18995" x="6762750" y="2859088"/>
          <p14:tracePt t="19001" x="6748463" y="2900363"/>
          <p14:tracePt t="19011" x="6735763" y="2927350"/>
          <p14:tracePt t="19017" x="6721475" y="2954338"/>
          <p14:tracePt t="19028" x="6721475" y="2968625"/>
          <p14:tracePt t="19033" x="6721475" y="2982913"/>
          <p14:tracePt t="19045" x="6721475" y="2995613"/>
          <p14:tracePt t="19049" x="6707188" y="2995613"/>
          <p14:tracePt t="19073" x="6707188" y="3009900"/>
          <p14:tracePt t="19162" x="6707188" y="2995613"/>
          <p14:tracePt t="19170" x="6721475" y="2995613"/>
          <p14:tracePt t="19195" x="6721475" y="2982913"/>
          <p14:tracePt t="19219" x="6721475" y="2968625"/>
          <p14:tracePt t="19235" x="6721475" y="2954338"/>
          <p14:tracePt t="19250" x="6721475" y="2941638"/>
          <p14:tracePt t="19267" x="6721475" y="2927350"/>
          <p14:tracePt t="19282" x="6721475" y="2913063"/>
          <p14:tracePt t="19307" x="6721475" y="2900363"/>
          <p14:tracePt t="19323" x="6721475" y="2886075"/>
          <p14:tracePt t="19388" x="6721475" y="2871788"/>
          <p14:tracePt t="19476" x="6721475" y="2886075"/>
          <p14:tracePt t="19497" x="6707188" y="2900363"/>
          <p14:tracePt t="19502" x="6707188" y="2927350"/>
          <p14:tracePt t="19508" x="6694488" y="2995613"/>
          <p14:tracePt t="19517" x="6680200" y="3065463"/>
          <p14:tracePt t="19524" x="6680200" y="3175000"/>
          <p14:tracePt t="19532" x="6665913" y="3311525"/>
          <p14:tracePt t="19545" x="6653213" y="3449638"/>
          <p14:tracePt t="19548" x="6653213" y="3656013"/>
          <p14:tracePt t="19556" x="6653213" y="3833813"/>
          <p14:tracePt t="19564" x="6653213" y="4027488"/>
          <p14:tracePt t="19572" x="6653213" y="4219575"/>
          <p14:tracePt t="19580" x="6653213" y="4287838"/>
          <p14:tracePt t="19588" x="6653213" y="4425950"/>
          <p14:tracePt t="19596" x="6665913" y="4549775"/>
          <p14:tracePt t="19604" x="6680200" y="4591050"/>
          <p14:tracePt t="19612" x="6680200" y="4659313"/>
          <p14:tracePt t="19621" x="6694488" y="4713288"/>
          <p14:tracePt t="19628" x="6707188" y="4754563"/>
          <p14:tracePt t="19636" x="6707188" y="4783138"/>
          <p14:tracePt t="19644" x="6707188" y="4795838"/>
          <p14:tracePt t="19653" x="6721475" y="4810125"/>
          <p14:tracePt t="19679" x="6721475" y="4824413"/>
          <p14:tracePt t="19695" x="6735763" y="4824413"/>
          <p14:tracePt t="19813" x="6735763" y="4783138"/>
          <p14:tracePt t="19822" x="6735763" y="4741863"/>
          <p14:tracePt t="19829" x="6735763" y="4672013"/>
          <p14:tracePt t="19838" x="6735763" y="4603750"/>
          <p14:tracePt t="19853" x="6721475" y="4452938"/>
          <p14:tracePt t="19855" x="6721475" y="4343400"/>
          <p14:tracePt t="19862" x="6707188" y="4205288"/>
          <p14:tracePt t="19870" x="6707188" y="4054475"/>
          <p14:tracePt t="19878" x="6707188" y="3986213"/>
          <p14:tracePt t="19886" x="6694488" y="3862388"/>
          <p14:tracePt t="19895" x="6694488" y="3751263"/>
          <p14:tracePt t="19902" x="6680200" y="3641725"/>
          <p14:tracePt t="19913" x="6665913" y="3546475"/>
          <p14:tracePt t="19918" x="6653213" y="3476625"/>
          <p14:tracePt t="19930" x="6653213" y="3449638"/>
          <p14:tracePt t="19934" x="6638925" y="3394075"/>
          <p14:tracePt t="19946" x="6638925" y="3352800"/>
          <p14:tracePt t="19950" x="6638925" y="3325813"/>
          <p14:tracePt t="19964" x="6638925" y="3298825"/>
          <p14:tracePt t="19966" x="6638925" y="3284538"/>
          <p14:tracePt t="19978" x="6638925" y="3270250"/>
          <p14:tracePt t="19982" x="6624638" y="3257550"/>
          <p14:tracePt t="19991" x="6624638" y="3243263"/>
          <p14:tracePt t="20014" x="6624638" y="3228975"/>
          <p14:tracePt t="20135" x="6624638" y="3243263"/>
          <p14:tracePt t="20147" x="6624638" y="3257550"/>
          <p14:tracePt t="20151" x="6624638" y="3270250"/>
          <p14:tracePt t="20160" x="6624638" y="3340100"/>
          <p14:tracePt t="20167" x="6624638" y="3408363"/>
          <p14:tracePt t="20179" x="6624638" y="3505200"/>
          <p14:tracePt t="20183" x="6624638" y="3600450"/>
          <p14:tracePt t="20196" x="6624638" y="3738563"/>
          <p14:tracePt t="20199" x="6624638" y="3821113"/>
          <p14:tracePt t="20207" x="6624638" y="3944938"/>
          <p14:tracePt t="20215" x="6624638" y="4054475"/>
          <p14:tracePt t="20229" x="6624638" y="4164013"/>
          <p14:tracePt t="20231" x="6638925" y="4260850"/>
          <p14:tracePt t="20240" x="6638925" y="4343400"/>
          <p14:tracePt t="20248" x="6653213" y="4370388"/>
          <p14:tracePt t="20255" x="6653213" y="4425950"/>
          <p14:tracePt t="20263" x="6653213" y="4467225"/>
          <p14:tracePt t="20272" x="6653213" y="4494213"/>
          <p14:tracePt t="20280" x="6653213" y="4508500"/>
          <p14:tracePt t="20288" x="6665913" y="4535488"/>
          <p14:tracePt t="20296" x="6665913" y="4549775"/>
          <p14:tracePt t="20305" x="6665913" y="4562475"/>
          <p14:tracePt t="20329" x="6665913" y="4576763"/>
          <p14:tracePt t="21639" x="6665913" y="4562475"/>
          <p14:tracePt t="21648" x="6665913" y="4549775"/>
          <p14:tracePt t="21655" x="6665913" y="4521200"/>
          <p14:tracePt t="21663" x="6665913" y="4494213"/>
          <p14:tracePt t="21672" x="6680200" y="4438650"/>
          <p14:tracePt t="21683" x="6680200" y="4343400"/>
          <p14:tracePt t="21686" x="6694488" y="4246563"/>
          <p14:tracePt t="21695" x="6694488" y="4137025"/>
          <p14:tracePt t="21703" x="6707188" y="3998913"/>
          <p14:tracePt t="21711" x="6721475" y="3862388"/>
          <p14:tracePt t="21719" x="6735763" y="3709988"/>
          <p14:tracePt t="21728" x="6748463" y="3559175"/>
          <p14:tracePt t="21735" x="6762750" y="3476625"/>
          <p14:tracePt t="21744" x="6777038" y="3352800"/>
          <p14:tracePt t="21751" x="6777038" y="3228975"/>
          <p14:tracePt t="21762" x="6777038" y="3187700"/>
          <p14:tracePt t="21768" x="6777038" y="3119438"/>
          <p14:tracePt t="21777" x="6777038" y="3065463"/>
          <p14:tracePt t="21784" x="6777038" y="3024188"/>
          <p14:tracePt t="21794" x="6777038" y="2995613"/>
          <p14:tracePt t="21800" x="6777038" y="2968625"/>
          <p14:tracePt t="21811" x="6777038" y="2954338"/>
          <p14:tracePt t="21815" x="6777038" y="2941638"/>
          <p14:tracePt t="21823" x="6777038" y="2927350"/>
          <p14:tracePt t="21840" x="6777038" y="2913063"/>
          <p14:tracePt t="21848" x="6777038" y="2900363"/>
          <p14:tracePt t="21856" x="6777038" y="2871788"/>
          <p14:tracePt t="21864" x="6777038" y="2859088"/>
          <p14:tracePt t="21872" x="6789738" y="2844800"/>
          <p14:tracePt t="21888" x="6789738" y="2830513"/>
          <p14:tracePt t="21904" x="6789738" y="2817813"/>
          <p14:tracePt t="22018" x="6777038" y="2830513"/>
          <p14:tracePt t="22028" x="6777038" y="2844800"/>
          <p14:tracePt t="22033" x="6762750" y="2871788"/>
          <p14:tracePt t="22041" x="6748463" y="2941638"/>
          <p14:tracePt t="22049" x="6748463" y="3009900"/>
          <p14:tracePt t="22057" x="6748463" y="3201988"/>
          <p14:tracePt t="22065" x="6748463" y="3381375"/>
          <p14:tracePt t="22074" x="6748463" y="3614738"/>
          <p14:tracePt t="22081" x="6748463" y="3889375"/>
          <p14:tracePt t="22094" x="6789738" y="4205288"/>
          <p14:tracePt t="22097" x="6818313" y="4356100"/>
          <p14:tracePt t="22105" x="6886575" y="4659313"/>
          <p14:tracePt t="22113" x="6940550" y="4906963"/>
          <p14:tracePt t="22121" x="6969125" y="5002213"/>
          <p14:tracePt t="22129" x="6981825" y="5072063"/>
          <p14:tracePt t="22138" x="7010400" y="5194300"/>
          <p14:tracePt t="22145" x="7037388" y="5276850"/>
          <p14:tracePt t="22154" x="7051675" y="5332413"/>
          <p14:tracePt t="22161" x="7051675" y="5359400"/>
          <p14:tracePt t="22170" x="7064375" y="5387975"/>
          <p14:tracePt t="22178" x="7064375" y="5400675"/>
          <p14:tracePt t="22196" x="7064375" y="5414963"/>
          <p14:tracePt t="22218" x="7078663" y="5414963"/>
          <p14:tracePt t="22701" x="7010400" y="5373688"/>
          <p14:tracePt t="22712" x="6954838" y="5332413"/>
          <p14:tracePt t="22716" x="6886575" y="5291138"/>
          <p14:tracePt t="22730" x="6762750" y="5208588"/>
          <p14:tracePt t="22732" x="6583363" y="5099050"/>
          <p14:tracePt t="22740" x="6391275" y="4975225"/>
          <p14:tracePt t="22749" x="6199188" y="4851400"/>
          <p14:tracePt t="22763" x="5815013" y="4632325"/>
          <p14:tracePt t="22765" x="5538788" y="4494213"/>
          <p14:tracePt t="22772" x="5237163" y="4356100"/>
          <p14:tracePt t="22780" x="4906963" y="4205288"/>
          <p14:tracePt t="22789" x="4549775" y="4054475"/>
          <p14:tracePt t="22797" x="4384675" y="3998913"/>
          <p14:tracePt t="22805" x="4083050" y="3889375"/>
          <p14:tracePt t="22813" x="3794125" y="3792538"/>
          <p14:tracePt t="22821" x="3697288" y="3765550"/>
          <p14:tracePt t="22829" x="3505200" y="3697288"/>
          <p14:tracePt t="22837" x="3340100" y="3656013"/>
          <p14:tracePt t="22845" x="3313113" y="3641725"/>
          <p14:tracePt t="22853" x="3216275" y="3600450"/>
          <p14:tracePt t="22861" x="3148013" y="3587750"/>
          <p14:tracePt t="22869" x="3078163" y="3559175"/>
          <p14:tracePt t="22877" x="3038475" y="3546475"/>
          <p14:tracePt t="22885" x="3009900" y="3532188"/>
          <p14:tracePt t="22895" x="2982913" y="3517900"/>
          <p14:tracePt t="22901" x="2968625" y="3505200"/>
          <p14:tracePt t="22911" x="2941638" y="3505200"/>
          <p14:tracePt t="22918" x="2941638" y="3490913"/>
          <p14:tracePt t="22928" x="2927350" y="3490913"/>
          <p14:tracePt t="23095" x="2914650" y="3490913"/>
          <p14:tracePt t="23103" x="2859088" y="3449638"/>
          <p14:tracePt t="23111" x="2776538" y="3367088"/>
          <p14:tracePt t="23119" x="2679700" y="3284538"/>
          <p14:tracePt t="23127" x="2555875" y="3201988"/>
          <p14:tracePt t="23135" x="2446338" y="3106738"/>
          <p14:tracePt t="23148" x="2322513" y="3036888"/>
          <p14:tracePt t="23151" x="2116138" y="2913063"/>
          <p14:tracePt t="23161" x="2033588" y="2844800"/>
          <p14:tracePt t="23167" x="1882775" y="2762250"/>
          <p14:tracePt t="23180" x="1841500" y="2747963"/>
          <p14:tracePt t="23182" x="1746250" y="2693988"/>
          <p14:tracePt t="23191" x="1663700" y="2667000"/>
          <p14:tracePt t="23199" x="1622425" y="2638425"/>
          <p14:tracePt t="23207" x="1581150" y="2625725"/>
          <p14:tracePt t="23215" x="1552575" y="2625725"/>
          <p14:tracePt t="23224" x="1539875" y="2625725"/>
          <p14:tracePt t="23231" x="1525588" y="2611438"/>
          <p14:tracePt t="23240" x="1511300" y="2611438"/>
          <p14:tracePt t="23247" x="1498600" y="2611438"/>
          <p14:tracePt t="23255" x="1484313" y="2611438"/>
          <p14:tracePt t="23263" x="1484313" y="2597150"/>
          <p14:tracePt t="23272" x="1470025" y="2597150"/>
          <p14:tracePt t="23296" x="1457325" y="2597150"/>
          <p14:tracePt t="23336" x="1443038" y="2597150"/>
          <p14:tracePt t="23346" x="1428750" y="2597150"/>
          <p14:tracePt t="23352" x="1416050" y="2597150"/>
          <p14:tracePt t="23363" x="1401763" y="2597150"/>
          <p14:tracePt t="23368" x="1387475" y="2597150"/>
          <p14:tracePt t="23379" x="1360488" y="2597150"/>
          <p14:tracePt t="23384" x="1333500" y="2597150"/>
          <p14:tracePt t="23396" x="1319213" y="2597150"/>
          <p14:tracePt t="23400" x="1306513" y="2597150"/>
          <p14:tracePt t="23412" x="1292225" y="2597150"/>
          <p14:tracePt t="23424" x="1277938" y="2597150"/>
          <p14:tracePt t="23466" x="1277938" y="2611438"/>
          <p14:tracePt t="23488" x="1265238" y="2611438"/>
          <p14:tracePt t="23496" x="1250950" y="2611438"/>
          <p14:tracePt t="23505" x="1223963" y="2625725"/>
          <p14:tracePt t="23512" x="1195388" y="2625725"/>
          <p14:tracePt t="23521" x="1182688" y="2638425"/>
          <p14:tracePt t="23528" x="1154113" y="2638425"/>
          <p14:tracePt t="23537" x="1127125" y="2638425"/>
          <p14:tracePt t="23545" x="1112838" y="2652713"/>
          <p14:tracePt t="23553" x="1100138" y="2652713"/>
          <p14:tracePt t="23561" x="1085850" y="2652713"/>
          <p14:tracePt t="23569" x="1085850" y="2667000"/>
          <p14:tracePt t="23578" x="1071563" y="2667000"/>
          <p14:tracePt t="23595" x="1058863" y="2667000"/>
          <p14:tracePt t="23641" x="1058863" y="2679700"/>
          <p14:tracePt t="23819" x="1044575" y="2679700"/>
          <p14:tracePt t="26296" x="1044575" y="2735263"/>
          <p14:tracePt t="26304" x="1044575" y="2817813"/>
          <p14:tracePt t="26311" x="1044575" y="2927350"/>
          <p14:tracePt t="26319" x="1044575" y="3065463"/>
          <p14:tracePt t="26329" x="1044575" y="3228975"/>
          <p14:tracePt t="26335" x="1044575" y="3394075"/>
          <p14:tracePt t="26346" x="1044575" y="3476625"/>
          <p14:tracePt t="26351" x="1030288" y="3614738"/>
          <p14:tracePt t="26362" x="1017588" y="3738563"/>
          <p14:tracePt t="26372" x="1003300" y="3821113"/>
          <p14:tracePt t="26378" x="1003300" y="3862388"/>
          <p14:tracePt t="26383" x="989013" y="3930650"/>
          <p14:tracePt t="26394" x="989013" y="4027488"/>
          <p14:tracePt t="26399" x="976313" y="4068763"/>
          <p14:tracePt t="26407" x="976313" y="4122738"/>
          <p14:tracePt t="26415" x="976313" y="4164013"/>
          <p14:tracePt t="26424" x="976313" y="4219575"/>
          <p14:tracePt t="26432" x="976313" y="4273550"/>
          <p14:tracePt t="26440" x="976313" y="4329113"/>
          <p14:tracePt t="26447" x="976313" y="4384675"/>
          <p14:tracePt t="26456" x="976313" y="4452938"/>
          <p14:tracePt t="26463" x="976313" y="4508500"/>
          <p14:tracePt t="26472" x="976313" y="4535488"/>
          <p14:tracePt t="26480" x="976313" y="4576763"/>
          <p14:tracePt t="26488" x="976313" y="4618038"/>
          <p14:tracePt t="26496" x="976313" y="4645025"/>
          <p14:tracePt t="26504" x="976313" y="4672013"/>
          <p14:tracePt t="26512" x="976313" y="4700588"/>
          <p14:tracePt t="26521" x="976313" y="4713288"/>
          <p14:tracePt t="26528" x="976313" y="4741863"/>
          <p14:tracePt t="26537" x="976313" y="4754563"/>
          <p14:tracePt t="26544" x="976313" y="4783138"/>
          <p14:tracePt t="26552" x="976313" y="4810125"/>
          <p14:tracePt t="26561" x="976313" y="4837113"/>
          <p14:tracePt t="26568" x="976313" y="4865688"/>
          <p14:tracePt t="26578" x="976313" y="4906963"/>
          <p14:tracePt t="26584" x="976313" y="4919663"/>
          <p14:tracePt t="26595" x="976313" y="4960938"/>
          <p14:tracePt t="26600" x="976313" y="4975225"/>
          <p14:tracePt t="26611" x="976313" y="5002213"/>
          <p14:tracePt t="26617" x="976313" y="5030788"/>
          <p14:tracePt t="26628" x="976313" y="5043488"/>
          <p14:tracePt t="26632" x="976313" y="5057775"/>
          <p14:tracePt t="26649" x="976313" y="5072063"/>
          <p14:tracePt t="26659" x="976313" y="5084763"/>
          <p14:tracePt t="26673" x="976313" y="5099050"/>
          <p14:tracePt t="26681" x="976313" y="5113338"/>
          <p14:tracePt t="26689" x="976313" y="5126038"/>
          <p14:tracePt t="26697" x="976313" y="5140325"/>
          <p14:tracePt t="26705" x="976313" y="5153025"/>
          <p14:tracePt t="26713" x="976313" y="5167313"/>
          <p14:tracePt t="26729" x="976313" y="5181600"/>
          <p14:tracePt t="26738" x="976313" y="5194300"/>
          <p14:tracePt t="26761" x="976313" y="5208588"/>
          <p14:tracePt t="26779" x="962025" y="5208588"/>
          <p14:tracePt t="27244" x="962025" y="5222875"/>
          <p14:tracePt t="30211" x="962025" y="5194300"/>
          <p14:tracePt t="30219" x="989013" y="5153025"/>
          <p14:tracePt t="30230" x="1003300" y="5113338"/>
          <p14:tracePt t="30235" x="1030288" y="5072063"/>
          <p14:tracePt t="30246" x="1058863" y="5030788"/>
          <p14:tracePt t="30252" x="1071563" y="5002213"/>
          <p14:tracePt t="30261" x="1085850" y="4975225"/>
          <p14:tracePt t="30267" x="1100138" y="4948238"/>
          <p14:tracePt t="30279" x="1127125" y="4933950"/>
          <p14:tracePt t="30283" x="1127125" y="4919663"/>
          <p14:tracePt t="30295" x="1127125" y="4906963"/>
          <p14:tracePt t="30299" x="1141413" y="4906963"/>
          <p14:tracePt t="30307" x="1141413" y="4892675"/>
          <p14:tracePt t="30324" x="1154113" y="4892675"/>
          <p14:tracePt t="30662" x="1154113" y="4795838"/>
          <p14:tracePt t="30670" x="1154113" y="4700588"/>
          <p14:tracePt t="30678" x="1154113" y="4549775"/>
          <p14:tracePt t="30686" x="1168400" y="4219575"/>
          <p14:tracePt t="30694" x="1182688" y="4095750"/>
          <p14:tracePt t="30702" x="1195388" y="3833813"/>
          <p14:tracePt t="30713" x="1236663" y="3394075"/>
          <p14:tracePt t="30717" x="1250950" y="3257550"/>
          <p14:tracePt t="30728" x="1277938" y="3009900"/>
          <p14:tracePt t="30733" x="1277938" y="2900363"/>
          <p14:tracePt t="30745" x="1306513" y="2720975"/>
          <p14:tracePt t="30750" x="1306513" y="2555875"/>
          <p14:tracePt t="30761" x="1319213" y="2432050"/>
          <p14:tracePt t="30766" x="1319213" y="2405063"/>
          <p14:tracePt t="30774" x="1333500" y="2322513"/>
          <p14:tracePt t="30782" x="1333500" y="2266950"/>
          <p14:tracePt t="30795" x="1333500" y="2225675"/>
          <p14:tracePt t="30797" x="1333500" y="2185988"/>
          <p14:tracePt t="30806" x="1333500" y="2157413"/>
          <p14:tracePt t="30814" x="1347788" y="2116138"/>
          <p14:tracePt t="30822" x="1347788" y="2074863"/>
          <p14:tracePt t="30830" x="1360488" y="2047875"/>
          <p14:tracePt t="30838" x="1360488" y="2020888"/>
          <p14:tracePt t="30846" x="1374775" y="1992313"/>
          <p14:tracePt t="30855" x="1374775" y="1965325"/>
          <p14:tracePt t="30862" x="1387475" y="1924050"/>
          <p14:tracePt t="30871" x="1401763" y="1897063"/>
          <p14:tracePt t="30878" x="1401763" y="1868488"/>
          <p14:tracePt t="30886" x="1416050" y="1827213"/>
          <p14:tracePt t="30894" x="1416050" y="1814513"/>
          <p14:tracePt t="30903" x="1428750" y="1785938"/>
          <p14:tracePt t="30912" x="1428750" y="1758950"/>
          <p14:tracePt t="30918" x="1428750" y="1731963"/>
          <p14:tracePt t="30928" x="1443038" y="1704975"/>
          <p14:tracePt t="30935" x="1443038" y="1676400"/>
          <p14:tracePt t="30944" x="1443038" y="1622425"/>
          <p14:tracePt t="30951" x="1443038" y="1525588"/>
          <p14:tracePt t="30961" x="1443038" y="1428750"/>
          <p14:tracePt t="30967" x="1443038" y="1292225"/>
          <p14:tracePt t="30978" x="1443038" y="1127125"/>
          <p14:tracePt t="30983" x="1443038" y="920750"/>
          <p14:tracePt t="30994" x="1443038" y="728663"/>
          <p14:tracePt t="30999" x="1443038" y="646113"/>
          <p14:tracePt t="31008" x="1443038" y="495300"/>
          <p14:tracePt t="31015" x="1443038" y="454025"/>
          <p14:tracePt t="31025" x="1457325" y="371475"/>
          <p14:tracePt t="31031" x="1457325" y="288925"/>
          <p14:tracePt t="31042" x="1457325" y="247650"/>
          <p14:tracePt t="31047" x="1457325" y="233363"/>
          <p14:tracePt t="31059" x="1457325" y="206375"/>
          <p14:tracePt t="31072" x="1457325" y="192088"/>
          <p14:tracePt t="31104" x="1443038" y="192088"/>
          <p14:tracePt t="31120" x="1428750" y="192088"/>
          <p14:tracePt t="31128" x="1428750" y="206375"/>
          <p14:tracePt t="31136" x="1416050" y="206375"/>
          <p14:tracePt t="31152" x="1401763" y="206375"/>
          <p14:tracePt t="31168" x="1387475" y="206375"/>
          <p14:tracePt t="31200" x="1374775" y="206375"/>
          <p14:tracePt t="31211" x="1374775" y="220663"/>
          <p14:tracePt t="31216" x="1360488" y="220663"/>
          <p14:tracePt t="31228" x="1347788" y="247650"/>
          <p14:tracePt t="31232" x="1319213" y="301625"/>
          <p14:tracePt t="31241" x="1292225" y="371475"/>
          <p14:tracePt t="31248" x="1265238" y="466725"/>
          <p14:tracePt t="31257" x="1236663" y="522288"/>
          <p14:tracePt t="31265" x="1209675" y="604838"/>
          <p14:tracePt t="31273" x="1195388" y="646113"/>
          <p14:tracePt t="31281" x="1182688" y="701675"/>
          <p14:tracePt t="31289" x="1168400" y="741363"/>
          <p14:tracePt t="31297" x="1154113" y="782638"/>
          <p14:tracePt t="31305" x="1154113" y="796925"/>
          <p14:tracePt t="31313" x="1141413" y="811213"/>
          <p14:tracePt t="31321" x="1141413" y="823913"/>
          <p14:tracePt t="31369" x="1141413" y="838200"/>
          <p14:tracePt t="31386" x="1154113" y="865188"/>
          <p14:tracePt t="31402" x="1154113" y="893763"/>
          <p14:tracePt t="31411" x="1168400" y="906463"/>
          <p14:tracePt t="31417" x="1168400" y="920750"/>
          <p14:tracePt t="31428" x="1168400" y="935038"/>
          <p14:tracePt t="31434" x="1168400" y="947738"/>
          <p14:tracePt t="31530" x="1182688" y="947738"/>
          <p14:tracePt t="31586" x="1195388" y="947738"/>
          <p14:tracePt t="31675" x="1182688" y="962025"/>
          <p14:tracePt t="31683" x="1182688" y="989013"/>
          <p14:tracePt t="31691" x="1168400" y="1030288"/>
          <p14:tracePt t="31699" x="1154113" y="1071563"/>
          <p14:tracePt t="31707" x="1154113" y="1112838"/>
          <p14:tracePt t="31715" x="1141413" y="1182688"/>
          <p14:tracePt t="31724" x="1127125" y="1236663"/>
          <p14:tracePt t="31731" x="1112838" y="1304925"/>
          <p14:tracePt t="31748" x="1100138" y="1360488"/>
          <p14:tracePt t="31748" x="1085850" y="1428750"/>
          <p14:tracePt t="31755" x="1085850" y="1457325"/>
          <p14:tracePt t="31763" x="1071563" y="1511300"/>
          <p14:tracePt t="31772" x="1071563" y="1552575"/>
          <p14:tracePt t="31779" x="1071563" y="1593850"/>
          <p14:tracePt t="31788" x="1071563" y="1608138"/>
          <p14:tracePt t="31795" x="1071563" y="1635125"/>
          <p14:tracePt t="31804" x="1071563" y="1663700"/>
          <p14:tracePt t="31812" x="1071563" y="1676400"/>
          <p14:tracePt t="31829" x="1071563" y="1690688"/>
          <p14:tracePt t="31860" x="1071563" y="1704975"/>
          <p14:tracePt t="32117" x="1071563" y="1758950"/>
          <p14:tracePt t="32130" x="1058863" y="1827213"/>
          <p14:tracePt t="32134" x="1044575" y="1909763"/>
          <p14:tracePt t="32141" x="1017588" y="2074863"/>
          <p14:tracePt t="32150" x="989013" y="2295525"/>
          <p14:tracePt t="32157" x="989013" y="2419350"/>
          <p14:tracePt t="32165" x="947738" y="2844800"/>
          <p14:tracePt t="32173" x="947738" y="2982913"/>
          <p14:tracePt t="32181" x="947738" y="3092450"/>
          <p14:tracePt t="32189" x="947738" y="3298825"/>
          <p14:tracePt t="32197" x="947738" y="3352800"/>
          <p14:tracePt t="32206" x="947738" y="3463925"/>
          <p14:tracePt t="32213" x="947738" y="3532188"/>
          <p14:tracePt t="32221" x="947738" y="3573463"/>
          <p14:tracePt t="32229" x="947738" y="3600450"/>
          <p14:tracePt t="32238" x="947738" y="3614738"/>
          <p14:tracePt t="32245" x="947738" y="3629025"/>
          <p14:tracePt t="32286" x="962025" y="3629025"/>
          <p14:tracePt t="32318" x="976313" y="3629025"/>
          <p14:tracePt t="32343" x="976313" y="3614738"/>
          <p14:tracePt t="32350" x="989013" y="3614738"/>
          <p14:tracePt t="32376" x="1003300" y="3614738"/>
          <p14:tracePt t="32415" x="1003300" y="3629025"/>
          <p14:tracePt t="32423" x="1003300" y="3670300"/>
          <p14:tracePt t="32431" x="1003300" y="3751263"/>
          <p14:tracePt t="32446" x="1003300" y="3833813"/>
          <p14:tracePt t="32448" x="989013" y="3889375"/>
          <p14:tracePt t="32455" x="989013" y="3971925"/>
          <p14:tracePt t="32463" x="976313" y="4068763"/>
          <p14:tracePt t="32471" x="976313" y="4164013"/>
          <p14:tracePt t="32478" x="976313" y="4246563"/>
          <p14:tracePt t="32487" x="976313" y="4273550"/>
          <p14:tracePt t="32495" x="962025" y="4329113"/>
          <p14:tracePt t="32503" x="962025" y="4370388"/>
          <p14:tracePt t="32511" x="962025" y="4411663"/>
          <p14:tracePt t="32519" x="962025" y="4425950"/>
          <p14:tracePt t="32528" x="962025" y="4438650"/>
          <p14:tracePt t="32535" x="962025" y="4452938"/>
          <p14:tracePt t="32551" x="962025" y="4467225"/>
          <p14:tracePt t="32801" x="976313" y="4467225"/>
          <p14:tracePt t="32813" x="1071563" y="4397375"/>
          <p14:tracePt t="32817" x="1209675" y="4314825"/>
          <p14:tracePt t="32825" x="1374775" y="4232275"/>
          <p14:tracePt t="32834" x="1552575" y="4151313"/>
          <p14:tracePt t="32841" x="1897063" y="3998913"/>
          <p14:tracePt t="32849" x="2254250" y="3875088"/>
          <p14:tracePt t="32857" x="2419350" y="3821113"/>
          <p14:tracePt t="32865" x="2543175" y="3792538"/>
          <p14:tracePt t="32879" x="2638425" y="3765550"/>
          <p14:tracePt t="32881" x="2790825" y="3724275"/>
          <p14:tracePt t="32889" x="2914650" y="3683000"/>
          <p14:tracePt t="32897" x="2982913" y="3670300"/>
          <p14:tracePt t="32905" x="3024188" y="3656013"/>
          <p14:tracePt t="32913" x="3051175" y="3641725"/>
          <p14:tracePt t="32921" x="3065463" y="3641725"/>
          <p14:tracePt t="32929" x="3078163" y="3641725"/>
          <p14:tracePt t="32946" x="3092450" y="3641725"/>
          <p14:tracePt t="33034" x="3133725" y="3641725"/>
          <p14:tracePt t="33047" x="3189288" y="3641725"/>
          <p14:tracePt t="33050" x="3325813" y="3641725"/>
          <p14:tracePt t="33062" x="3422650" y="3641725"/>
          <p14:tracePt t="33066" x="3738563" y="3641725"/>
          <p14:tracePt t="33081" x="4013200" y="3641725"/>
          <p14:tracePt t="33083" x="4164013" y="3641725"/>
          <p14:tracePt t="33090" x="4659313" y="3709988"/>
          <p14:tracePt t="33098" x="4810125" y="3724275"/>
          <p14:tracePt t="33106" x="5086350" y="3765550"/>
          <p14:tracePt t="33114" x="5346700" y="3806825"/>
          <p14:tracePt t="33123" x="5567363" y="3833813"/>
          <p14:tracePt t="33130" x="5635625" y="3848100"/>
          <p14:tracePt t="33138" x="5786438" y="3875088"/>
          <p14:tracePt t="33146" x="5854700" y="3875088"/>
          <p14:tracePt t="33154" x="5937250" y="3903663"/>
          <p14:tracePt t="33162" x="6019800" y="3903663"/>
          <p14:tracePt t="33171" x="6075363" y="3916363"/>
          <p14:tracePt t="33179" x="6116638" y="3916363"/>
          <p14:tracePt t="33187" x="6130925" y="3916363"/>
          <p14:tracePt t="33195" x="6157913" y="3930650"/>
          <p14:tracePt t="33213" x="6172200" y="3930650"/>
          <p14:tracePt t="33229" x="6184900" y="3930650"/>
          <p14:tracePt t="33276" x="6184900" y="3944938"/>
          <p14:tracePt t="33316" x="6184900" y="3957638"/>
          <p14:tracePt t="33324" x="6199188" y="3986213"/>
          <p14:tracePt t="33331" x="6226175" y="4040188"/>
          <p14:tracePt t="33340" x="6323013" y="4178300"/>
          <p14:tracePt t="33348" x="6432550" y="4397375"/>
          <p14:tracePt t="33355" x="6694488" y="4906963"/>
          <p14:tracePt t="33364" x="6804025" y="5140325"/>
          <p14:tracePt t="33372" x="7010400" y="5580063"/>
          <p14:tracePt t="33379" x="7092950" y="5786438"/>
          <p14:tracePt t="33388" x="7161213" y="5922963"/>
          <p14:tracePt t="33395" x="7202488" y="6019800"/>
          <p14:tracePt t="33404" x="7299325" y="6211888"/>
          <p14:tracePt t="33412" x="7367588" y="6350000"/>
          <p14:tracePt t="33420" x="7408863" y="6432550"/>
          <p14:tracePt t="33428" x="7435850" y="6486525"/>
          <p14:tracePt t="33436" x="7450138" y="6527800"/>
          <p14:tracePt t="33445" x="7464425" y="6542088"/>
          <p14:tracePt t="33452" x="7464425" y="6556375"/>
          <p14:tracePt t="33478" x="7464425" y="6569075"/>
          <p14:tracePt t="33598" x="7450138" y="6569075"/>
          <p14:tracePt t="33831" x="7464425" y="6569075"/>
          <p14:tracePt t="33838" x="7504113" y="6569075"/>
          <p14:tracePt t="33847" x="7573963" y="6569075"/>
          <p14:tracePt t="33855" x="7642225" y="6569075"/>
          <p14:tracePt t="33867" x="7697788" y="6569075"/>
          <p14:tracePt t="33870" x="7751763" y="6583363"/>
          <p14:tracePt t="33879" x="7807325" y="6597650"/>
          <p14:tracePt t="33886" x="7862888" y="6610350"/>
          <p14:tracePt t="33895" x="7916863" y="6624638"/>
          <p14:tracePt t="33903" x="7945438" y="6624638"/>
          <p14:tracePt t="33911" x="7958138" y="6624638"/>
          <p14:tracePt t="33919" x="7972425" y="6624638"/>
          <p14:tracePt t="33935" x="7972425" y="6597650"/>
          <p14:tracePt t="33945" x="7972425" y="6556375"/>
          <p14:tracePt t="33950" x="7931150" y="6459538"/>
          <p14:tracePt t="33963" x="7904163" y="6362700"/>
          <p14:tracePt t="33967" x="7875588" y="6253163"/>
          <p14:tracePt t="33980" x="7848600" y="6102350"/>
          <p14:tracePt t="33983" x="7821613" y="5937250"/>
          <p14:tracePt t="33995" x="7807325" y="5868988"/>
          <p14:tracePt t="33999" x="7751763" y="5730875"/>
          <p14:tracePt t="34007" x="7710488" y="5621338"/>
          <p14:tracePt t="34016" x="7697788" y="5594350"/>
          <p14:tracePt t="34029" x="7656513" y="5538788"/>
          <p14:tracePt t="34031" x="7627938" y="5497513"/>
          <p14:tracePt t="34039" x="7600950" y="5470525"/>
          <p14:tracePt t="34047" x="7573963" y="5456238"/>
          <p14:tracePt t="34056" x="7559675" y="5441950"/>
          <p14:tracePt t="34063" x="7545388" y="5441950"/>
          <p14:tracePt t="34071" x="7532688" y="5441950"/>
          <p14:tracePt t="34079" x="7518400" y="5441950"/>
          <p14:tracePt t="34104" x="7504113" y="5441950"/>
          <p14:tracePt t="34201" x="7504113" y="5429250"/>
          <p14:tracePt t="34217" x="7504113" y="5414963"/>
          <p14:tracePt t="34233" x="7504113" y="5400675"/>
          <p14:tracePt t="34248" x="7491413" y="5400675"/>
          <p14:tracePt t="34250" x="7491413" y="5387975"/>
          <p14:tracePt t="34273" x="7491413" y="5373688"/>
          <p14:tracePt t="34771" x="7504113" y="5373688"/>
          <p14:tracePt t="34779" x="7559675" y="5373688"/>
          <p14:tracePt t="34788" x="7642225" y="5359400"/>
          <p14:tracePt t="34795" x="7766050" y="5346700"/>
          <p14:tracePt t="34803" x="7931150" y="5318125"/>
          <p14:tracePt t="34811" x="8108950" y="5305425"/>
          <p14:tracePt t="34819" x="8302625" y="5291138"/>
          <p14:tracePt t="34827" x="8509000" y="5291138"/>
          <p14:tracePt t="34835" x="8589963" y="5291138"/>
          <p14:tracePt t="34844" x="8755063" y="5291138"/>
          <p14:tracePt t="34851" x="8866188" y="5291138"/>
          <p14:tracePt t="34861" x="8907463" y="5291138"/>
          <p14:tracePt t="34867" x="8990013" y="5291138"/>
          <p14:tracePt t="34878" x="9058275" y="5291138"/>
          <p14:tracePt t="34884" x="9099550" y="5291138"/>
          <p14:tracePt t="34894" x="9126538" y="5291138"/>
          <p14:tracePt t="34899" x="9153525" y="5291138"/>
          <p14:tracePt t="34907" x="9182100" y="5291138"/>
          <p14:tracePt t="34915" x="9194800" y="5291138"/>
          <p14:tracePt t="34927" x="9209088" y="5291138"/>
          <p14:tracePt t="34932" x="9223375" y="5291138"/>
          <p14:tracePt t="34940" x="9236075" y="5291138"/>
          <p14:tracePt t="34956" x="9250363" y="5291138"/>
          <p14:tracePt t="34988" x="9264650" y="5291138"/>
          <p14:tracePt t="35560" x="9277350" y="5291138"/>
          <p14:tracePt t="35567" x="9305925" y="5291138"/>
          <p14:tracePt t="35579" x="9347200" y="5291138"/>
          <p14:tracePt t="35583" x="9415463" y="5276850"/>
          <p14:tracePt t="35598" x="9471025" y="5264150"/>
          <p14:tracePt t="35599" x="9525000" y="5249863"/>
          <p14:tracePt t="35610" x="9594850" y="5235575"/>
          <p14:tracePt t="35615" x="9663113" y="5222875"/>
          <p14:tracePt t="35623" x="9690100" y="5208588"/>
          <p14:tracePt t="35631" x="9731375" y="5208588"/>
          <p14:tracePt t="35639" x="9772650" y="5194300"/>
          <p14:tracePt t="35647" x="9786938" y="5194300"/>
          <p14:tracePt t="35656" x="9813925" y="5194300"/>
          <p14:tracePt t="35664" x="9840913" y="5194300"/>
          <p14:tracePt t="35671" x="9855200" y="5194300"/>
          <p14:tracePt t="35679" x="9882188" y="5194300"/>
          <p14:tracePt t="35688" x="9896475" y="5194300"/>
          <p14:tracePt t="35695" x="9923463" y="5194300"/>
          <p14:tracePt t="35704" x="9937750" y="5194300"/>
          <p14:tracePt t="35712" x="9964738" y="5194300"/>
          <p14:tracePt t="35720" x="9993313" y="5194300"/>
          <p14:tracePt t="35732" x="10006013" y="5194300"/>
          <p14:tracePt t="35737" x="10034588" y="5194300"/>
          <p14:tracePt t="35744" x="10047288" y="5194300"/>
          <p14:tracePt t="35752" x="10061575" y="5194300"/>
          <p14:tracePt t="35760" x="10075863" y="5194300"/>
          <p14:tracePt t="35768" x="10088563" y="5181600"/>
          <p14:tracePt t="35784" x="10102850" y="5181600"/>
          <p14:tracePt t="35800" x="10117138" y="5181600"/>
          <p14:tracePt t="35816" x="10129838" y="5181600"/>
          <p14:tracePt t="35841" x="10144125" y="5181600"/>
          <p14:tracePt t="35849" x="10158413" y="5181600"/>
          <p14:tracePt t="35873" x="10171113" y="5181600"/>
          <p14:tracePt t="35930" x="10185400" y="5181600"/>
          <p14:tracePt t="36139" x="10199688" y="5181600"/>
          <p14:tracePt t="36147" x="10240963" y="5181600"/>
          <p14:tracePt t="36155" x="10280650" y="5181600"/>
          <p14:tracePt t="36162" x="10321925" y="5181600"/>
          <p14:tracePt t="36170" x="10377488" y="5181600"/>
          <p14:tracePt t="36185" x="10433050" y="5181600"/>
          <p14:tracePt t="36187" x="10487025" y="5181600"/>
          <p14:tracePt t="36194" x="10598150" y="5181600"/>
          <p14:tracePt t="36203" x="10693400" y="5181600"/>
          <p14:tracePt t="36212" x="10775950" y="5181600"/>
          <p14:tracePt t="36219" x="10817225" y="5181600"/>
          <p14:tracePt t="36229" x="10872788" y="5181600"/>
          <p14:tracePt t="36235" x="10926763" y="5181600"/>
          <p14:tracePt t="36245" x="10955338" y="5181600"/>
          <p14:tracePt t="36250" x="10982325" y="5181600"/>
          <p14:tracePt t="36262" x="11009313" y="5181600"/>
          <p14:tracePt t="36277" x="11023600" y="5181600"/>
          <p14:tracePt t="36299" x="11037888" y="5181600"/>
          <p14:tracePt t="37731" x="11037888" y="5249863"/>
          <p14:tracePt t="37739" x="11037888" y="5346700"/>
          <p14:tracePt t="37747" x="11037888" y="5470525"/>
          <p14:tracePt t="37756" x="11009313" y="5621338"/>
          <p14:tracePt t="37765" x="10968038" y="5937250"/>
          <p14:tracePt t="37771" x="10914063" y="6294438"/>
          <p14:tracePt t="37781" x="10831513" y="67198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9BE2-D9B9-B34F-BDF7-17B5F8E5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% rate of change difference (ROC)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882C2-15C8-0046-9AB0-43CDF4EFC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% ROC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𝑐h𝑎𝑛𝑔𝑒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h𝑒𝑎𝑙𝑡h𝑦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𝑐h𝑎𝑛𝑔𝑒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𝐴𝐿𝑆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𝑃𝐿𝑆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𝑐h𝑎𝑛𝑔𝑒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h𝑒𝑎𝑙𝑡h𝑦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x 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882C2-15C8-0046-9AB0-43CDF4EFC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0DEE085-CE4A-2F40-91D2-F9D556B91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4"/>
    </mc:Choice>
    <mc:Fallback xmlns="">
      <p:transition spd="slow" advTm="7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01" x="9539288" y="6156325"/>
          <p14:tracePt t="510" x="9291638" y="5937250"/>
          <p14:tracePt t="515" x="8866188" y="5565775"/>
          <p14:tracePt t="526" x="8701088" y="5456238"/>
          <p14:tracePt t="531" x="8356600" y="5208588"/>
          <p14:tracePt t="545" x="8067675" y="5030788"/>
          <p14:tracePt t="547" x="7986713" y="4989513"/>
          <p14:tracePt t="558" x="7793038" y="4906963"/>
          <p14:tracePt t="563" x="7739063" y="4878388"/>
          <p14:tracePt t="575" x="7642225" y="4837113"/>
          <p14:tracePt t="579" x="7573963" y="4810125"/>
          <p14:tracePt t="589" x="7532688" y="4795838"/>
          <p14:tracePt t="595" x="7504113" y="4795838"/>
          <p14:tracePt t="606" x="7491413" y="4783138"/>
          <p14:tracePt t="829" x="7491413" y="4810125"/>
          <p14:tracePt t="837" x="7491413" y="4824413"/>
          <p14:tracePt t="844" x="7491413" y="4837113"/>
          <p14:tracePt t="861" x="7477125" y="4837113"/>
          <p14:tracePt t="869" x="7435850" y="4837113"/>
          <p14:tracePt t="877" x="7381875" y="4824413"/>
          <p14:tracePt t="885" x="7243763" y="4727575"/>
          <p14:tracePt t="893" x="7023100" y="4562475"/>
          <p14:tracePt t="901" x="6735763" y="4329113"/>
          <p14:tracePt t="909" x="6418263" y="4054475"/>
          <p14:tracePt t="917" x="6075363" y="3765550"/>
          <p14:tracePt t="926" x="5732463" y="3476625"/>
          <p14:tracePt t="933" x="5594350" y="3367088"/>
          <p14:tracePt t="943" x="5319713" y="3119438"/>
          <p14:tracePt t="949" x="5086350" y="2927350"/>
          <p14:tracePt t="959" x="4892675" y="2747963"/>
          <p14:tracePt t="965" x="4810125" y="2679700"/>
          <p14:tracePt t="976" x="4673600" y="2570163"/>
          <p14:tracePt t="981" x="4632325" y="2528888"/>
          <p14:tracePt t="993" x="4549775" y="2446338"/>
          <p14:tracePt t="997" x="4481513" y="2390775"/>
          <p14:tracePt t="1010" x="4452938" y="2349500"/>
          <p14:tracePt t="1013" x="4425950" y="2336800"/>
          <p14:tracePt t="1026" x="4411663" y="2308225"/>
          <p14:tracePt t="1029" x="4398963" y="2308225"/>
          <p14:tracePt t="1038" x="4398963" y="2295525"/>
          <p14:tracePt t="1336" x="4357688" y="2225675"/>
          <p14:tracePt t="1343" x="4302125" y="2157413"/>
          <p14:tracePt t="1351" x="4219575" y="2020888"/>
          <p14:tracePt t="1359" x="4192588" y="1965325"/>
          <p14:tracePt t="1368" x="4124325" y="1868488"/>
          <p14:tracePt t="1376" x="4054475" y="1773238"/>
          <p14:tracePt t="1384" x="4041775" y="1744663"/>
          <p14:tracePt t="1394" x="4000500" y="1690688"/>
          <p14:tracePt t="1399" x="3959225" y="1649413"/>
          <p14:tracePt t="1410" x="3944938" y="1622425"/>
          <p14:tracePt t="1416" x="3930650" y="1608138"/>
          <p14:tracePt t="1427" x="3917950" y="1593850"/>
          <p14:tracePt t="1444" x="3903663" y="1593850"/>
          <p14:tracePt t="1447" x="3903663" y="1581150"/>
          <p14:tracePt t="1496" x="3889375" y="1581150"/>
          <p14:tracePt t="1512" x="3862388" y="1593850"/>
          <p14:tracePt t="1520" x="3848100" y="1593850"/>
          <p14:tracePt t="1528" x="3821113" y="1608138"/>
          <p14:tracePt t="1537" x="3806825" y="1622425"/>
          <p14:tracePt t="1544" x="3765550" y="1649413"/>
          <p14:tracePt t="1552" x="3738563" y="1649413"/>
          <p14:tracePt t="1561" x="3711575" y="1663700"/>
          <p14:tracePt t="1569" x="3683000" y="1676400"/>
          <p14:tracePt t="1576" x="3656013" y="1676400"/>
          <p14:tracePt t="1585" x="3629025" y="1676400"/>
          <p14:tracePt t="1593" x="3602038" y="1690688"/>
          <p14:tracePt t="1601" x="3573463" y="1690688"/>
          <p14:tracePt t="1609" x="3532188" y="1704975"/>
          <p14:tracePt t="1617" x="3505200" y="1704975"/>
          <p14:tracePt t="1625" x="3463925" y="1717675"/>
          <p14:tracePt t="1633" x="3449638" y="1717675"/>
          <p14:tracePt t="1642" x="3422650" y="1731963"/>
          <p14:tracePt t="1649" x="3395663" y="1731963"/>
          <p14:tracePt t="1659" x="3354388" y="1731963"/>
          <p14:tracePt t="1665" x="3340100" y="1731963"/>
          <p14:tracePt t="1675" x="3313113" y="1731963"/>
          <p14:tracePt t="1681" x="3298825" y="1731963"/>
          <p14:tracePt t="1692" x="3284538" y="1731963"/>
          <p14:tracePt t="1697" x="3271838" y="1731963"/>
          <p14:tracePt t="1786" x="3284538" y="1731963"/>
          <p14:tracePt t="1794" x="3298825" y="1731963"/>
          <p14:tracePt t="1802" x="3354388" y="1717675"/>
          <p14:tracePt t="1809" x="3436938" y="1717675"/>
          <p14:tracePt t="1818" x="3560763" y="1717675"/>
          <p14:tracePt t="1826" x="3835400" y="1717675"/>
          <p14:tracePt t="1834" x="4083050" y="1731963"/>
          <p14:tracePt t="1842" x="4384675" y="1785938"/>
          <p14:tracePt t="1850" x="4727575" y="1868488"/>
          <p14:tracePt t="1858" x="5045075" y="1938338"/>
          <p14:tracePt t="1866" x="5181600" y="1979613"/>
          <p14:tracePt t="1875" x="5429250" y="2047875"/>
          <p14:tracePt t="1882" x="5526088" y="2074863"/>
          <p14:tracePt t="1892" x="5703888" y="2130425"/>
          <p14:tracePt t="1898" x="5745163" y="2144713"/>
          <p14:tracePt t="1909" x="5842000" y="2185988"/>
          <p14:tracePt t="1914" x="5910263" y="2212975"/>
          <p14:tracePt t="1925" x="5951538" y="2225675"/>
          <p14:tracePt t="1931" x="5992813" y="2254250"/>
          <p14:tracePt t="1943" x="6007100" y="2266950"/>
          <p14:tracePt t="1946" x="6019800" y="2266950"/>
          <p14:tracePt t="1959" x="6019800" y="2281238"/>
          <p14:tracePt t="1971" x="6034088" y="2295525"/>
          <p14:tracePt t="1995" x="6034088" y="2308225"/>
          <p14:tracePt t="2019" x="6007100" y="2308225"/>
          <p14:tracePt t="2212" x="6034088" y="2308225"/>
          <p14:tracePt t="2221" x="6184900" y="2254250"/>
          <p14:tracePt t="2228" x="6364288" y="2185988"/>
          <p14:tracePt t="2243" x="6597650" y="2130425"/>
          <p14:tracePt t="2245" x="7064375" y="2020888"/>
          <p14:tracePt t="2252" x="7353300" y="2006600"/>
          <p14:tracePt t="2260" x="7904163" y="1951038"/>
          <p14:tracePt t="2269" x="8397875" y="1938338"/>
          <p14:tracePt t="2276" x="8866188" y="1938338"/>
          <p14:tracePt t="2285" x="9043988" y="1938338"/>
          <p14:tracePt t="2292" x="9182100" y="1951038"/>
          <p14:tracePt t="2301" x="9429750" y="1992313"/>
          <p14:tracePt t="2308" x="9498013" y="2006600"/>
          <p14:tracePt t="2316" x="9607550" y="2033588"/>
          <p14:tracePt t="2325" x="9690100" y="2047875"/>
          <p14:tracePt t="2333" x="9745663" y="2062163"/>
          <p14:tracePt t="2342" x="9772650" y="2074863"/>
          <p14:tracePt t="2349" x="9786938" y="2074863"/>
          <p14:tracePt t="2359" x="9786938" y="2089150"/>
          <p14:tracePt t="2365" x="9799638" y="2089150"/>
          <p14:tracePt t="3105" x="9786938" y="2089150"/>
          <p14:tracePt t="3113" x="9731375" y="2089150"/>
          <p14:tracePt t="3121" x="9636125" y="2089150"/>
          <p14:tracePt t="3129" x="9471025" y="2089150"/>
          <p14:tracePt t="3137" x="9236075" y="2089150"/>
          <p14:tracePt t="3145" x="8934450" y="2089150"/>
          <p14:tracePt t="3153" x="8562975" y="2089150"/>
          <p14:tracePt t="3161" x="7862888" y="2089150"/>
          <p14:tracePt t="3169" x="7491413" y="2103438"/>
          <p14:tracePt t="3177" x="6240463" y="2171700"/>
          <p14:tracePt t="3186" x="5937250" y="2212975"/>
          <p14:tracePt t="3193" x="5319713" y="2295525"/>
          <p14:tracePt t="3201" x="5099050" y="2336800"/>
          <p14:tracePt t="3209" x="4714875" y="2419350"/>
          <p14:tracePt t="3217" x="4591050" y="2460625"/>
          <p14:tracePt t="3225" x="4357688" y="2514600"/>
          <p14:tracePt t="3233" x="4192588" y="2555875"/>
          <p14:tracePt t="3241" x="4151313" y="2584450"/>
          <p14:tracePt t="3250" x="4054475" y="2611438"/>
          <p14:tracePt t="3258" x="4000500" y="2638425"/>
          <p14:tracePt t="3266" x="3959225" y="2652713"/>
          <p14:tracePt t="3275" x="3930650" y="2667000"/>
          <p14:tracePt t="3293" x="3917950" y="2679700"/>
          <p14:tracePt t="3314" x="3917950" y="2693988"/>
          <p14:tracePt t="3395" x="3930650" y="2693988"/>
          <p14:tracePt t="3443" x="3944938" y="2693988"/>
          <p14:tracePt t="3451" x="3944938" y="2679700"/>
          <p14:tracePt t="4038" x="3959225" y="2679700"/>
          <p14:tracePt t="4046" x="3971925" y="2706688"/>
          <p14:tracePt t="4054" x="4000500" y="2720975"/>
          <p14:tracePt t="4062" x="4027488" y="2735263"/>
          <p14:tracePt t="4077" x="4054475" y="2762250"/>
          <p14:tracePt t="4079" x="4110038" y="2803525"/>
          <p14:tracePt t="4086" x="4164013" y="2844800"/>
          <p14:tracePt t="4098" x="4219575" y="2886075"/>
          <p14:tracePt t="4102" x="4287838" y="2927350"/>
          <p14:tracePt t="4110" x="4343400" y="2968625"/>
          <p14:tracePt t="4118" x="4384675" y="3009900"/>
          <p14:tracePt t="4126" x="4425950" y="3051175"/>
          <p14:tracePt t="4134" x="4467225" y="3106738"/>
          <p14:tracePt t="4142" x="4522788" y="3160713"/>
          <p14:tracePt t="4150" x="4564063" y="3216275"/>
          <p14:tracePt t="4158" x="4659313" y="3340100"/>
          <p14:tracePt t="4166" x="4714875" y="3408363"/>
          <p14:tracePt t="4175" x="4756150" y="3463925"/>
          <p14:tracePt t="4182" x="4810125" y="3559175"/>
          <p14:tracePt t="4191" x="4865688" y="3641725"/>
          <p14:tracePt t="4199" x="4921250" y="3724275"/>
          <p14:tracePt t="4208" x="4933950" y="3765550"/>
          <p14:tracePt t="4214" x="4975225" y="3833813"/>
          <p14:tracePt t="4225" x="5003800" y="3889375"/>
          <p14:tracePt t="4230" x="5016500" y="3930650"/>
          <p14:tracePt t="4242" x="5045075" y="3971925"/>
          <p14:tracePt t="4246" x="5057775" y="3998913"/>
          <p14:tracePt t="4257" x="5072063" y="4027488"/>
          <p14:tracePt t="4262" x="5086350" y="4040188"/>
          <p14:tracePt t="4272" x="5099050" y="4068763"/>
          <p14:tracePt t="4279" x="5099050" y="4081463"/>
          <p14:tracePt t="4289" x="5113338" y="4095750"/>
          <p14:tracePt t="4303" x="5113338" y="4110038"/>
          <p14:tracePt t="4311" x="5127625" y="4110038"/>
          <p14:tracePt t="4335" x="5127625" y="4122738"/>
          <p14:tracePt t="4697" x="5140325" y="4122738"/>
          <p14:tracePt t="4710" x="5195888" y="4122738"/>
          <p14:tracePt t="4713" x="5251450" y="4122738"/>
          <p14:tracePt t="4721" x="5305425" y="4122738"/>
          <p14:tracePt t="4729" x="5332413" y="4137025"/>
          <p14:tracePt t="4737" x="5387975" y="4164013"/>
          <p14:tracePt t="4745" x="5443538" y="4178300"/>
          <p14:tracePt t="4754" x="5484813" y="4191000"/>
          <p14:tracePt t="4761" x="5580063" y="4219575"/>
          <p14:tracePt t="4769" x="5662613" y="4246563"/>
          <p14:tracePt t="4777" x="5745163" y="4287838"/>
          <p14:tracePt t="4785" x="5773738" y="4287838"/>
          <p14:tracePt t="4793" x="5827713" y="4314825"/>
          <p14:tracePt t="4802" x="5868988" y="4329113"/>
          <p14:tracePt t="4809" x="5895975" y="4343400"/>
          <p14:tracePt t="4817" x="5924550" y="4356100"/>
          <p14:tracePt t="4825" x="5951538" y="4370388"/>
          <p14:tracePt t="4834" x="5965825" y="4370388"/>
          <p14:tracePt t="4842" x="5978525" y="4384675"/>
          <p14:tracePt t="4866" x="5992813" y="4384675"/>
          <p14:tracePt t="5237" x="5978525" y="4329113"/>
          <p14:tracePt t="5244" x="5951538" y="4246563"/>
          <p14:tracePt t="5252" x="5910263" y="4151313"/>
          <p14:tracePt t="5260" x="5842000" y="4040188"/>
          <p14:tracePt t="5268" x="5745163" y="3821113"/>
          <p14:tracePt t="5283" x="5621338" y="3546475"/>
          <p14:tracePt t="5285" x="5497513" y="3243263"/>
          <p14:tracePt t="5292" x="5373688" y="2941638"/>
          <p14:tracePt t="5300" x="5346700" y="2789238"/>
          <p14:tracePt t="5308" x="5278438" y="2543175"/>
          <p14:tracePt t="5316" x="5251450" y="2432050"/>
          <p14:tracePt t="5325" x="5210175" y="2239963"/>
          <p14:tracePt t="5332" x="5181600" y="2089150"/>
          <p14:tracePt t="5341" x="5181600" y="2033588"/>
          <p14:tracePt t="5348" x="5168900" y="1938338"/>
          <p14:tracePt t="5359" x="5168900" y="1882775"/>
          <p14:tracePt t="5364" x="5168900" y="1841500"/>
          <p14:tracePt t="5374" x="5168900" y="1814513"/>
          <p14:tracePt t="5381" x="5168900" y="1800225"/>
          <p14:tracePt t="5396" x="5168900" y="1785938"/>
          <p14:tracePt t="5445" x="5168900" y="1800225"/>
          <p14:tracePt t="5461" x="5168900" y="1814513"/>
          <p14:tracePt t="5469" x="5154613" y="1827213"/>
          <p14:tracePt t="5477" x="5154613" y="1841500"/>
          <p14:tracePt t="5486" x="5140325" y="1841500"/>
          <p14:tracePt t="5493" x="5113338" y="1868488"/>
          <p14:tracePt t="5501" x="5086350" y="1882775"/>
          <p14:tracePt t="5509" x="5003800" y="1909763"/>
          <p14:tracePt t="5518" x="4921250" y="1938338"/>
          <p14:tracePt t="5525" x="4714875" y="1992313"/>
          <p14:tracePt t="5533" x="4481513" y="2047875"/>
          <p14:tracePt t="5541" x="4205288" y="2103438"/>
          <p14:tracePt t="5550" x="3835400" y="2198688"/>
          <p14:tracePt t="5558" x="3449638" y="2281238"/>
          <p14:tracePt t="5566" x="3024188" y="2405063"/>
          <p14:tracePt t="5575" x="2859088" y="2446338"/>
          <p14:tracePt t="5582" x="2543175" y="2528888"/>
          <p14:tracePt t="5592" x="2433638" y="2555875"/>
          <p14:tracePt t="5598" x="2239963" y="2611438"/>
          <p14:tracePt t="5608" x="2171700" y="2625725"/>
          <p14:tracePt t="5614" x="2074863" y="2652713"/>
          <p14:tracePt t="5625" x="1992313" y="2667000"/>
          <p14:tracePt t="5630" x="1938338" y="2667000"/>
          <p14:tracePt t="5641" x="1911350" y="2667000"/>
          <p14:tracePt t="5646" x="1882775" y="2679700"/>
          <p14:tracePt t="5655" x="1870075" y="2679700"/>
          <p14:tracePt t="5662" x="1855788" y="2679700"/>
          <p14:tracePt t="5678" x="1841500" y="2679700"/>
          <p14:tracePt t="5689" x="1841500" y="2693988"/>
          <p14:tracePt t="5694" x="1841500" y="2706688"/>
          <p14:tracePt t="5706" x="1841500" y="2735263"/>
          <p14:tracePt t="5710" x="1841500" y="2776538"/>
          <p14:tracePt t="5723" x="1841500" y="2871788"/>
          <p14:tracePt t="5726" x="1841500" y="2927350"/>
          <p14:tracePt t="5739" x="1841500" y="3009900"/>
          <p14:tracePt t="5742" x="1841500" y="3092450"/>
          <p14:tracePt t="5756" x="1841500" y="3187700"/>
          <p14:tracePt t="5759" x="1841500" y="3270250"/>
          <p14:tracePt t="5773" x="1841500" y="3367088"/>
          <p14:tracePt t="5775" x="1841500" y="3435350"/>
          <p14:tracePt t="5789" x="1841500" y="3476625"/>
          <p14:tracePt t="5792" x="1841500" y="3517900"/>
          <p14:tracePt t="5806" x="1841500" y="3573463"/>
          <p14:tracePt t="5808" x="1841500" y="3600450"/>
          <p14:tracePt t="5822" x="1841500" y="3629025"/>
          <p14:tracePt t="5825" x="1841500" y="3656013"/>
          <p14:tracePt t="5839" x="1841500" y="3670300"/>
          <p14:tracePt t="5842" x="1841500" y="3683000"/>
          <p14:tracePt t="5856" x="1841500" y="3697288"/>
          <p14:tracePt t="5859" x="1841500" y="3709988"/>
          <p14:tracePt t="5872" x="1855788" y="3724275"/>
          <p14:tracePt t="5874" x="1870075" y="3738563"/>
          <p14:tracePt t="5879" x="1882775" y="3751263"/>
          <p14:tracePt t="5889" x="1911350" y="3765550"/>
          <p14:tracePt t="5895" x="1965325" y="3792538"/>
          <p14:tracePt t="5906" x="2033588" y="3806825"/>
          <p14:tracePt t="5912" x="2185988" y="3833813"/>
          <p14:tracePt t="5922" x="2363788" y="3848100"/>
          <p14:tracePt t="5927" x="2638425" y="3862388"/>
          <p14:tracePt t="5939" x="2982913" y="3903663"/>
          <p14:tracePt t="5943" x="3724275" y="3957638"/>
          <p14:tracePt t="5956" x="4302125" y="4013200"/>
          <p14:tracePt t="5959" x="4906963" y="4110038"/>
          <p14:tracePt t="5972" x="5168900" y="4151313"/>
          <p14:tracePt t="5976" x="5718175" y="4232275"/>
          <p14:tracePt t="5989" x="6184900" y="4302125"/>
          <p14:tracePt t="5992" x="6337300" y="4329113"/>
          <p14:tracePt t="6006" x="6473825" y="4356100"/>
          <p14:tracePt t="6008" x="6707188" y="4397375"/>
          <p14:tracePt t="6022" x="6886575" y="4425950"/>
          <p14:tracePt t="6025" x="6927850" y="4425950"/>
          <p14:tracePt t="6039" x="7023100" y="4438650"/>
          <p14:tracePt t="6042" x="7078663" y="4452938"/>
          <p14:tracePt t="6056" x="7119938" y="4452938"/>
          <p14:tracePt t="6058" x="7134225" y="4452938"/>
          <p14:tracePt t="6073" x="7146925" y="4452938"/>
          <p14:tracePt t="6092" x="7161213" y="4452938"/>
          <p14:tracePt t="6096" x="7161213" y="4467225"/>
          <p14:tracePt t="6740" x="7243763" y="4467225"/>
          <p14:tracePt t="6748" x="7353300" y="4467225"/>
          <p14:tracePt t="6764" x="7504113" y="4521200"/>
          <p14:tracePt t="6764" x="7848600" y="4632325"/>
          <p14:tracePt t="6775" x="8315325" y="4824413"/>
          <p14:tracePt t="6780" x="8907463" y="5099050"/>
          <p14:tracePt t="6792" x="9525000" y="5441950"/>
          <p14:tracePt t="6795" x="10185400" y="5854700"/>
          <p14:tracePt t="6804" x="10460038" y="6075363"/>
          <p14:tracePt t="6812" x="10968038" y="6473825"/>
          <p14:tracePt t="6820" x="11407775" y="68310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149E-5639-0846-BA26-05579412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336867-97D3-7B44-89DB-A23375010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407539"/>
              </p:ext>
            </p:extLst>
          </p:nvPr>
        </p:nvGraphicFramePr>
        <p:xfrm>
          <a:off x="522514" y="321735"/>
          <a:ext cx="10767047" cy="6141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117">
                  <a:extLst>
                    <a:ext uri="{9D8B030D-6E8A-4147-A177-3AD203B41FA5}">
                      <a16:colId xmlns:a16="http://schemas.microsoft.com/office/drawing/2014/main" val="1687201122"/>
                    </a:ext>
                  </a:extLst>
                </a:gridCol>
                <a:gridCol w="1791186">
                  <a:extLst>
                    <a:ext uri="{9D8B030D-6E8A-4147-A177-3AD203B41FA5}">
                      <a16:colId xmlns:a16="http://schemas.microsoft.com/office/drawing/2014/main" val="1492026914"/>
                    </a:ext>
                  </a:extLst>
                </a:gridCol>
                <a:gridCol w="1791186">
                  <a:extLst>
                    <a:ext uri="{9D8B030D-6E8A-4147-A177-3AD203B41FA5}">
                      <a16:colId xmlns:a16="http://schemas.microsoft.com/office/drawing/2014/main" val="3818857426"/>
                    </a:ext>
                  </a:extLst>
                </a:gridCol>
                <a:gridCol w="1791186">
                  <a:extLst>
                    <a:ext uri="{9D8B030D-6E8A-4147-A177-3AD203B41FA5}">
                      <a16:colId xmlns:a16="http://schemas.microsoft.com/office/drawing/2014/main" val="3476808195"/>
                    </a:ext>
                  </a:extLst>
                </a:gridCol>
                <a:gridCol w="1791186">
                  <a:extLst>
                    <a:ext uri="{9D8B030D-6E8A-4147-A177-3AD203B41FA5}">
                      <a16:colId xmlns:a16="http://schemas.microsoft.com/office/drawing/2014/main" val="531450935"/>
                    </a:ext>
                  </a:extLst>
                </a:gridCol>
                <a:gridCol w="1791186">
                  <a:extLst>
                    <a:ext uri="{9D8B030D-6E8A-4147-A177-3AD203B41FA5}">
                      <a16:colId xmlns:a16="http://schemas.microsoft.com/office/drawing/2014/main" val="1458481893"/>
                    </a:ext>
                  </a:extLst>
                </a:gridCol>
              </a:tblGrid>
              <a:tr h="11883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Structure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Rate of volume change with respect to age for Healthy Individuals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Rate of volume change with respect to age for ALS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Percentage of difference of  change in Rate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(Healthy-ALS)</a:t>
                      </a: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Rate of volume change with respect to age for PLS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Percentage of difference of  change in Rate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(Healthy-PLS)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902594853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Brain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﻿﻿﻿﻿12910.65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﻿﻿﻿﻿﻿13418.83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﻿﻿﻿﻿﻿3.93%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﻿﻿﻿﻿﻿﻿13715.47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﻿﻿﻿﻿﻿﻿6.23%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3326247112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Grey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2632.02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2941.71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11.76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3006.54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14.22%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1029737523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 White Matter 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139.88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338.37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141.90%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570.18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307.62%*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937066700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Thalamus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67.46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80.57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19.43%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98.21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45.58%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3116508905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Hippocampus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24.72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29.10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17.71%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31.77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28.51%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2175500165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Caudate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21.82    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27.30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25.11%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38.03%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4212579160"/>
                  </a:ext>
                </a:extLst>
              </a:tr>
              <a:tr h="713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Putamen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7.50%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60.41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13.87%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539829999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Amygdala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19.19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23.69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23.44%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20.88        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8.80%      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2268799690"/>
                  </a:ext>
                </a:extLst>
              </a:tr>
              <a:tr h="2888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Pallidum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3.92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4.65      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18.62%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6.93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76.78% z*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1702273458"/>
                  </a:ext>
                </a:extLst>
              </a:tr>
              <a:tr h="475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Nucleus </a:t>
                      </a:r>
                      <a:r>
                        <a:rPr lang="en-US" sz="1600">
                          <a:effectLst/>
                        </a:rPr>
                        <a:t>Accumbens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6.56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41.07%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43.87%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913" marR="65913" marT="0" marB="0"/>
                </a:tc>
                <a:extLst>
                  <a:ext uri="{0D108BD9-81ED-4DB2-BD59-A6C34878D82A}">
                    <a16:rowId xmlns:a16="http://schemas.microsoft.com/office/drawing/2014/main" val="36132352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83D3D3-BECE-304F-9468-DA773118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165E8F20-21B0-F643-997E-A84B8212DB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7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10"/>
    </mc:Choice>
    <mc:Fallback xmlns="">
      <p:transition spd="slow" advTm="42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127" x="3106738" y="6843713"/>
          <p14:tracePt t="1131" x="3230563" y="6678613"/>
          <p14:tracePt t="1139" x="3367088" y="6515100"/>
          <p14:tracePt t="1147" x="3519488" y="6362700"/>
          <p14:tracePt t="1156" x="3670300" y="6211888"/>
          <p14:tracePt t="1166" x="3806825" y="6075363"/>
          <p14:tracePt t="1172" x="3959225" y="5951538"/>
          <p14:tracePt t="1181" x="4013200" y="5910263"/>
          <p14:tracePt t="1188" x="4151313" y="5840413"/>
          <p14:tracePt t="1196" x="4246563" y="5772150"/>
          <p14:tracePt t="1204" x="4287838" y="5757863"/>
          <p14:tracePt t="1213" x="4343400" y="5716588"/>
          <p14:tracePt t="1220" x="4384675" y="5703888"/>
          <p14:tracePt t="1231" x="4411663" y="5689600"/>
          <p14:tracePt t="1236" x="4440238" y="5675313"/>
          <p14:tracePt t="1252" x="4452938" y="5662613"/>
          <p14:tracePt t="1277" x="4467225" y="5662613"/>
          <p14:tracePt t="1438" x="4467225" y="5675313"/>
          <p14:tracePt t="1453" x="4467225" y="5689600"/>
          <p14:tracePt t="1463" x="4467225" y="5716588"/>
          <p14:tracePt t="1469" x="4481513" y="5745163"/>
          <p14:tracePt t="1478" x="4494213" y="5786438"/>
          <p14:tracePt t="1486" x="4522788" y="5840413"/>
          <p14:tracePt t="1502" x="4549775" y="5881688"/>
          <p14:tracePt t="1502" x="4564063" y="5951538"/>
          <p14:tracePt t="1513" x="4605338" y="6019800"/>
          <p14:tracePt t="1518" x="4632325" y="6088063"/>
          <p14:tracePt t="1526" x="4659313" y="6156325"/>
          <p14:tracePt t="1533" x="4687888" y="6238875"/>
          <p14:tracePt t="1542" x="4714875" y="6308725"/>
          <p14:tracePt t="1550" x="4727575" y="6362700"/>
          <p14:tracePt t="1564" x="4756150" y="6432550"/>
          <p14:tracePt t="1566" x="4783138" y="6500813"/>
          <p14:tracePt t="1574" x="4824413" y="6556375"/>
          <p14:tracePt t="1582" x="4851400" y="6624638"/>
          <p14:tracePt t="1590" x="4892675" y="6707188"/>
          <p14:tracePt t="1598" x="4921250" y="6761163"/>
          <p14:tracePt t="1607" x="4948238" y="6831013"/>
          <p14:tracePt t="2461" x="4810125" y="6775450"/>
          <p14:tracePt t="2467" x="4714875" y="6692900"/>
          <p14:tracePt t="2475" x="4576763" y="6597650"/>
          <p14:tracePt t="2483" x="4425950" y="6500813"/>
          <p14:tracePt t="2491" x="4260850" y="6432550"/>
          <p14:tracePt t="2499" x="4083050" y="6376988"/>
          <p14:tracePt t="2507" x="3917950" y="6321425"/>
          <p14:tracePt t="2515" x="3738563" y="6308725"/>
          <p14:tracePt t="2523" x="3560763" y="6294438"/>
          <p14:tracePt t="2531" x="3381375" y="6294438"/>
          <p14:tracePt t="2539" x="3298825" y="6294438"/>
          <p14:tracePt t="2547" x="3160713" y="6294438"/>
          <p14:tracePt t="2555" x="3024188" y="6308725"/>
          <p14:tracePt t="2563" x="2941638" y="6321425"/>
          <p14:tracePt t="2572" x="2900363" y="6335713"/>
          <p14:tracePt t="2579" x="2832100" y="6350000"/>
          <p14:tracePt t="2588" x="2790825" y="6362700"/>
          <p14:tracePt t="2596" x="2749550" y="6376988"/>
          <p14:tracePt t="2603" x="2720975" y="6391275"/>
          <p14:tracePt t="2613" x="2708275" y="6403975"/>
          <p14:tracePt t="2631" x="2693988" y="6403975"/>
          <p14:tracePt t="2647" x="2693988" y="6418263"/>
          <p14:tracePt t="2692" x="2693988" y="6432550"/>
          <p14:tracePt t="2708" x="2679700" y="6432550"/>
          <p14:tracePt t="3006" x="2693988" y="6432550"/>
          <p14:tracePt t="3062" x="2693988" y="6445250"/>
          <p14:tracePt t="3070" x="2693988" y="6459538"/>
          <p14:tracePt t="3082" x="2708275" y="6473825"/>
          <p14:tracePt t="3097" x="2708275" y="6486525"/>
          <p14:tracePt t="3102" x="2708275" y="6500813"/>
          <p14:tracePt t="3114" x="2720975" y="6515100"/>
          <p14:tracePt t="3130" x="2720975" y="6527800"/>
          <p14:tracePt t="3134" x="2735263" y="6527800"/>
          <p14:tracePt t="3142" x="2735263" y="6542088"/>
          <p14:tracePt t="3166" x="2735263" y="6556375"/>
          <p14:tracePt t="3174" x="2749550" y="6556375"/>
          <p14:tracePt t="3199" x="2749550" y="6569075"/>
          <p14:tracePt t="3529" x="2749550" y="6583363"/>
          <p14:tracePt t="3949" x="2749550" y="6556375"/>
          <p14:tracePt t="3954" x="2790825" y="6515100"/>
          <p14:tracePt t="3963" x="2859088" y="6418263"/>
          <p14:tracePt t="3971" x="2968625" y="6253163"/>
          <p14:tracePt t="3979" x="3257550" y="5868988"/>
          <p14:tracePt t="3987" x="3573463" y="5511800"/>
          <p14:tracePt t="3996" x="4013200" y="5016500"/>
          <p14:tracePt t="4003" x="4481513" y="4494213"/>
          <p14:tracePt t="4013" x="4989513" y="3916363"/>
          <p14:tracePt t="4019" x="5195888" y="3683000"/>
          <p14:tracePt t="4029" x="5387975" y="3476625"/>
          <p14:tracePt t="4035" x="5718175" y="3133725"/>
          <p14:tracePt t="4047" x="5827713" y="3024188"/>
          <p14:tracePt t="4051" x="6034088" y="2830513"/>
          <p14:tracePt t="4062" x="6075363" y="2789238"/>
          <p14:tracePt t="4067" x="6184900" y="2679700"/>
          <p14:tracePt t="4075" x="6254750" y="2625725"/>
          <p14:tracePt t="4083" x="6296025" y="2584450"/>
          <p14:tracePt t="4091" x="6308725" y="2570163"/>
          <p14:tracePt t="4099" x="6323013" y="2555875"/>
          <p14:tracePt t="4108" x="6337300" y="2555875"/>
          <p14:tracePt t="4913" x="6296025" y="2501900"/>
          <p14:tracePt t="4920" x="6226175" y="2446338"/>
          <p14:tracePt t="4932" x="6157913" y="2378075"/>
          <p14:tracePt t="4936" x="6075363" y="2308225"/>
          <p14:tracePt t="4944" x="5992813" y="2239963"/>
          <p14:tracePt t="4952" x="5773738" y="2116138"/>
          <p14:tracePt t="4965" x="5662613" y="2074863"/>
          <p14:tracePt t="4969" x="5222875" y="1897063"/>
          <p14:tracePt t="4980" x="4921250" y="1827213"/>
          <p14:tracePt t="4984" x="4576763" y="1773238"/>
          <p14:tracePt t="4993" x="4233863" y="1744663"/>
          <p14:tracePt t="5000" x="4083050" y="1744663"/>
          <p14:tracePt t="5008" x="3806825" y="1744663"/>
          <p14:tracePt t="5017" x="3711575" y="1744663"/>
          <p14:tracePt t="5024" x="3505200" y="1744663"/>
          <p14:tracePt t="5033" x="3325813" y="1744663"/>
          <p14:tracePt t="5041" x="3175000" y="1744663"/>
          <p14:tracePt t="5048" x="3038475" y="1758950"/>
          <p14:tracePt t="5057" x="2941638" y="1773238"/>
          <p14:tracePt t="5064" x="2832100" y="1773238"/>
          <p14:tracePt t="5073" x="2735263" y="1785938"/>
          <p14:tracePt t="5081" x="2638425" y="1800225"/>
          <p14:tracePt t="5089" x="2528888" y="1814513"/>
          <p14:tracePt t="5099" x="2433638" y="1827213"/>
          <p14:tracePt t="5105" x="2336800" y="1841500"/>
          <p14:tracePt t="5113" x="2309813" y="1841500"/>
          <p14:tracePt t="5121" x="2239963" y="1855788"/>
          <p14:tracePt t="5129" x="2185988" y="1868488"/>
          <p14:tracePt t="5137" x="2144713" y="1868488"/>
          <p14:tracePt t="5147" x="2116138" y="1868488"/>
          <p14:tracePt t="5153" x="2089150" y="1882775"/>
          <p14:tracePt t="5163" x="2062163" y="1882775"/>
          <p14:tracePt t="5169" x="2047875" y="1897063"/>
          <p14:tracePt t="5179" x="2020888" y="1909763"/>
          <p14:tracePt t="5185" x="1992313" y="1924050"/>
          <p14:tracePt t="5197" x="1951038" y="1938338"/>
          <p14:tracePt t="5201" x="1911350" y="1965325"/>
          <p14:tracePt t="5212" x="1855788" y="1992313"/>
          <p14:tracePt t="5217" x="1814513" y="2020888"/>
          <p14:tracePt t="5227" x="1787525" y="2033588"/>
          <p14:tracePt t="5234" x="1758950" y="2062163"/>
          <p14:tracePt t="5244" x="1731963" y="2089150"/>
          <p14:tracePt t="5250" x="1717675" y="2089150"/>
          <p14:tracePt t="5261" x="1704975" y="2103438"/>
          <p14:tracePt t="5266" x="1690688" y="2103438"/>
          <p14:tracePt t="5548" x="1690688" y="2089150"/>
          <p14:tracePt t="5596" x="1690688" y="2074863"/>
          <p14:tracePt t="5614" x="1704975" y="2074863"/>
          <p14:tracePt t="5620" x="1704975" y="2062163"/>
          <p14:tracePt t="5637" x="1717675" y="2047875"/>
          <p14:tracePt t="5652" x="1717675" y="2033588"/>
          <p14:tracePt t="5678" x="1731963" y="2020888"/>
          <p14:tracePt t="5692" x="1731963" y="2006600"/>
          <p14:tracePt t="5725" x="1731963" y="1992313"/>
          <p14:tracePt t="6706" x="1731963" y="1979613"/>
          <p14:tracePt t="6771" x="1746250" y="1979613"/>
          <p14:tracePt t="6778" x="1758950" y="1979613"/>
          <p14:tracePt t="6786" x="1787525" y="1979613"/>
          <p14:tracePt t="6796" x="1870075" y="1965325"/>
          <p14:tracePt t="6802" x="1938338" y="1965325"/>
          <p14:tracePt t="6815" x="2047875" y="1951038"/>
          <p14:tracePt t="6821" x="2198688" y="1951038"/>
          <p14:tracePt t="6827" x="2378075" y="1924050"/>
          <p14:tracePt t="6834" x="2584450" y="1924050"/>
          <p14:tracePt t="6846" x="2817813" y="1909763"/>
          <p14:tracePt t="6850" x="3065463" y="1909763"/>
          <p14:tracePt t="6861" x="3298825" y="1909763"/>
          <p14:tracePt t="6866" x="3560763" y="1909763"/>
          <p14:tracePt t="6877" x="3794125" y="1909763"/>
          <p14:tracePt t="6882" x="4027488" y="1909763"/>
          <p14:tracePt t="6894" x="4246563" y="1909763"/>
          <p14:tracePt t="6898" x="4481513" y="1909763"/>
          <p14:tracePt t="6911" x="4714875" y="1909763"/>
          <p14:tracePt t="6914" x="4948238" y="1924050"/>
          <p14:tracePt t="6927" x="5168900" y="1951038"/>
          <p14:tracePt t="6931" x="5387975" y="1979613"/>
          <p14:tracePt t="6944" x="5580063" y="2020888"/>
          <p14:tracePt t="6947" x="5662613" y="2033588"/>
          <p14:tracePt t="6961" x="5827713" y="2062163"/>
          <p14:tracePt t="6964" x="5883275" y="2062163"/>
          <p14:tracePt t="6977" x="5965825" y="2074863"/>
          <p14:tracePt t="6981" x="6048375" y="2074863"/>
          <p14:tracePt t="6994" x="6089650" y="2089150"/>
          <p14:tracePt t="6997" x="6130925" y="2089150"/>
          <p14:tracePt t="7011" x="6157913" y="2103438"/>
          <p14:tracePt t="7014" x="6172200" y="2103438"/>
          <p14:tracePt t="7027" x="6184900" y="2103438"/>
          <p14:tracePt t="7030" x="6199188" y="2103438"/>
          <p14:tracePt t="7083" x="6213475" y="2103438"/>
          <p14:tracePt t="7125" x="6226175" y="2103438"/>
          <p14:tracePt t="7140" x="6240463" y="2103438"/>
          <p14:tracePt t="7156" x="6254750" y="2103438"/>
          <p14:tracePt t="7172" x="6267450" y="2103438"/>
          <p14:tracePt t="7212" x="6281738" y="2103438"/>
          <p14:tracePt t="7469" x="6281738" y="2089150"/>
          <p14:tracePt t="7671" x="6281738" y="2074863"/>
          <p14:tracePt t="7936" x="6296025" y="2074863"/>
          <p14:tracePt t="7946" x="6308725" y="2074863"/>
          <p14:tracePt t="7952" x="6323013" y="2074863"/>
          <p14:tracePt t="7959" x="6337300" y="2074863"/>
          <p14:tracePt t="7968" x="6376988" y="2074863"/>
          <p14:tracePt t="7981" x="6405563" y="2062163"/>
          <p14:tracePt t="7984" x="6418263" y="2062163"/>
          <p14:tracePt t="7992" x="6459538" y="2062163"/>
          <p14:tracePt t="8000" x="6488113" y="2047875"/>
          <p14:tracePt t="8008" x="6515100" y="2047875"/>
          <p14:tracePt t="8016" x="6529388" y="2047875"/>
          <p14:tracePt t="8024" x="6556375" y="2033588"/>
          <p14:tracePt t="8032" x="6570663" y="2033588"/>
          <p14:tracePt t="8040" x="6583363" y="2033588"/>
          <p14:tracePt t="8056" x="6597650" y="2033588"/>
          <p14:tracePt t="8088" x="6611938" y="2033588"/>
          <p14:tracePt t="8595" x="6638925" y="2020888"/>
          <p14:tracePt t="8604" x="6653213" y="2006600"/>
          <p14:tracePt t="8613" x="6694488" y="1965325"/>
          <p14:tracePt t="8619" x="6721475" y="1938338"/>
          <p14:tracePt t="8630" x="6762750" y="1909763"/>
          <p14:tracePt t="8635" x="6789738" y="1882775"/>
          <p14:tracePt t="8648" x="6818313" y="1841500"/>
          <p14:tracePt t="8652" x="6831013" y="1814513"/>
          <p14:tracePt t="8664" x="6859588" y="1785938"/>
          <p14:tracePt t="8668" x="6886575" y="1758950"/>
          <p14:tracePt t="8676" x="6900863" y="1731963"/>
          <p14:tracePt t="8684" x="6913563" y="1717675"/>
          <p14:tracePt t="8692" x="6927850" y="1690688"/>
          <p14:tracePt t="8700" x="6927850" y="1663700"/>
          <p14:tracePt t="8708" x="6940550" y="1649413"/>
          <p14:tracePt t="8716" x="6940550" y="1635125"/>
          <p14:tracePt t="8724" x="6954838" y="1622425"/>
          <p14:tracePt t="8732" x="6954838" y="1608138"/>
          <p14:tracePt t="8748" x="6954838" y="1593850"/>
          <p14:tracePt t="8765" x="6969125" y="1593850"/>
          <p14:tracePt t="8772" x="6969125" y="1581150"/>
          <p14:tracePt t="8829" x="6981825" y="1581150"/>
          <p14:tracePt t="8861" x="6981825" y="1566863"/>
          <p14:tracePt t="8883" x="6996113" y="1566863"/>
          <p14:tracePt t="8895" x="6996113" y="1552575"/>
          <p14:tracePt t="8926" x="7010400" y="1552575"/>
          <p14:tracePt t="8981" x="7023100" y="1552575"/>
          <p14:tracePt t="11067" x="7051675" y="1552575"/>
          <p14:tracePt t="11076" x="7078663" y="1552575"/>
          <p14:tracePt t="11081" x="7134225" y="1552575"/>
          <p14:tracePt t="11088" x="7202488" y="1552575"/>
          <p14:tracePt t="11101" x="7285038" y="1566863"/>
          <p14:tracePt t="11106" x="7450138" y="1581150"/>
          <p14:tracePt t="11114" x="7793038" y="1635125"/>
          <p14:tracePt t="11120" x="7931150" y="1663700"/>
          <p14:tracePt t="11131" x="8178800" y="1690688"/>
          <p14:tracePt t="11137" x="8439150" y="1744663"/>
          <p14:tracePt t="11146" x="8701088" y="1785938"/>
          <p14:tracePt t="11152" x="8934450" y="1827213"/>
          <p14:tracePt t="11163" x="9017000" y="1841500"/>
          <p14:tracePt t="11168" x="9209088" y="1855788"/>
          <p14:tracePt t="11179" x="9374188" y="1882775"/>
          <p14:tracePt t="11185" x="9498013" y="1882775"/>
          <p14:tracePt t="11195" x="9607550" y="1897063"/>
          <p14:tracePt t="11201" x="9636125" y="1897063"/>
          <p14:tracePt t="11212" x="9704388" y="1909763"/>
          <p14:tracePt t="11217" x="9758363" y="1909763"/>
          <p14:tracePt t="11227" x="9799638" y="1924050"/>
          <p14:tracePt t="11233" x="9828213" y="1924050"/>
          <p14:tracePt t="11244" x="9840913" y="1924050"/>
          <p14:tracePt t="11249" x="9855200" y="1924050"/>
          <p14:tracePt t="11261" x="9869488" y="1938338"/>
          <p14:tracePt t="11281" x="9882188" y="1938338"/>
          <p14:tracePt t="11507" x="9923463" y="1938338"/>
          <p14:tracePt t="11514" x="9964738" y="1938338"/>
          <p14:tracePt t="11523" x="10006013" y="1938338"/>
          <p14:tracePt t="11530" x="10047288" y="1938338"/>
          <p14:tracePt t="11539" x="10088563" y="1938338"/>
          <p14:tracePt t="11547" x="10129838" y="1951038"/>
          <p14:tracePt t="11555" x="10185400" y="1951038"/>
          <p14:tracePt t="11566" x="10253663" y="1965325"/>
          <p14:tracePt t="11571" x="10280650" y="1965325"/>
          <p14:tracePt t="11580" x="10336213" y="1979613"/>
          <p14:tracePt t="11587" x="10377488" y="1979613"/>
          <p14:tracePt t="11597" x="10418763" y="1979613"/>
          <p14:tracePt t="11603" x="10445750" y="1979613"/>
          <p14:tracePt t="11614" x="10474325" y="1979613"/>
          <p14:tracePt t="11619" x="10501313" y="1979613"/>
          <p14:tracePt t="11632" x="10515600" y="1979613"/>
          <p14:tracePt t="11635" x="10528300" y="1979613"/>
          <p14:tracePt t="11647" x="10542588" y="1979613"/>
          <p14:tracePt t="11651" x="10556875" y="1979613"/>
          <p14:tracePt t="11668" x="10569575" y="1979613"/>
          <p14:tracePt t="11691" x="10583863" y="1979613"/>
          <p14:tracePt t="11740" x="10598150" y="1979613"/>
          <p14:tracePt t="12657" x="10598150" y="1965325"/>
          <p14:tracePt t="12665" x="10598150" y="1951038"/>
          <p14:tracePt t="12673" x="10598150" y="1924050"/>
          <p14:tracePt t="12682" x="10598150" y="1882775"/>
          <p14:tracePt t="12689" x="10598150" y="1868488"/>
          <p14:tracePt t="12700" x="10598150" y="1841500"/>
          <p14:tracePt t="12704" x="10598150" y="1800225"/>
          <p14:tracePt t="12714" x="10598150" y="1773238"/>
          <p14:tracePt t="12721" x="10598150" y="1731963"/>
          <p14:tracePt t="12731" x="10598150" y="1690688"/>
          <p14:tracePt t="12737" x="10598150" y="1663700"/>
          <p14:tracePt t="12747" x="10598150" y="1635125"/>
          <p14:tracePt t="12753" x="10598150" y="1608138"/>
          <p14:tracePt t="12765" x="10598150" y="1593850"/>
          <p14:tracePt t="12769" x="10598150" y="1581150"/>
          <p14:tracePt t="12780" x="10598150" y="1566863"/>
          <p14:tracePt t="12796" x="10598150" y="1552575"/>
          <p14:tracePt t="12826" x="10610850" y="1552575"/>
          <p14:tracePt t="12979" x="10610850" y="1539875"/>
          <p14:tracePt t="13268" x="10598150" y="1552575"/>
          <p14:tracePt t="13518" x="10598150" y="1593850"/>
          <p14:tracePt t="13540" x="10598150" y="1608138"/>
          <p14:tracePt t="13553" x="10598150" y="1635125"/>
          <p14:tracePt t="13554" x="10583863" y="1704975"/>
          <p14:tracePt t="13573" x="10569575" y="1717675"/>
          <p14:tracePt t="13575" x="10569575" y="1744663"/>
          <p14:tracePt t="13583" x="10569575" y="1758950"/>
          <p14:tracePt t="13589" x="10556875" y="1758950"/>
          <p14:tracePt t="13598" x="10556875" y="1773238"/>
          <p14:tracePt t="13629" x="10542588" y="1773238"/>
          <p14:tracePt t="13661" x="10528300" y="1773238"/>
          <p14:tracePt t="13670" x="10528300" y="1785938"/>
          <p14:tracePt t="13679" x="10515600" y="1785938"/>
          <p14:tracePt t="13686" x="10487025" y="1785938"/>
          <p14:tracePt t="13697" x="10460038" y="1785938"/>
          <p14:tracePt t="13702" x="10418763" y="1785938"/>
          <p14:tracePt t="13713" x="10391775" y="1785938"/>
          <p14:tracePt t="13718" x="10350500" y="1800225"/>
          <p14:tracePt t="13730" x="10294938" y="1800225"/>
          <p14:tracePt t="13734" x="10240963" y="1814513"/>
          <p14:tracePt t="13742" x="10171113" y="1827213"/>
          <p14:tracePt t="13750" x="10117138" y="1841500"/>
          <p14:tracePt t="13758" x="10061575" y="1855788"/>
          <p14:tracePt t="13766" x="10006013" y="1868488"/>
          <p14:tracePt t="13774" x="9979025" y="1882775"/>
          <p14:tracePt t="13782" x="9923463" y="1897063"/>
          <p14:tracePt t="13791" x="9896475" y="1909763"/>
          <p14:tracePt t="13799" x="9869488" y="1909763"/>
          <p14:tracePt t="13807" x="9840913" y="1924050"/>
          <p14:tracePt t="13815" x="9828213" y="1924050"/>
          <p14:tracePt t="13823" x="9813925" y="1924050"/>
          <p14:tracePt t="13839" x="9799638" y="1938338"/>
          <p14:tracePt t="13903" x="9799638" y="1951038"/>
          <p14:tracePt t="13952" x="9786938" y="1965325"/>
          <p14:tracePt t="13975" x="9786938" y="1979613"/>
          <p14:tracePt t="13984" x="9772650" y="1979613"/>
          <p14:tracePt t="14000" x="9772650" y="1992313"/>
          <p14:tracePt t="14016" x="9758363" y="1992313"/>
          <p14:tracePt t="14032" x="9758363" y="2006600"/>
          <p14:tracePt t="14056" x="9745663" y="2020888"/>
          <p14:tracePt t="14072" x="9731375" y="2020888"/>
          <p14:tracePt t="14096" x="9717088" y="2020888"/>
          <p14:tracePt t="14104" x="9717088" y="2033588"/>
          <p14:tracePt t="14298" x="9717088" y="2020888"/>
          <p14:tracePt t="14330" x="9717088" y="2006600"/>
          <p14:tracePt t="14450" x="9717088" y="1992313"/>
          <p14:tracePt t="14466" x="9704388" y="1992313"/>
          <p14:tracePt t="14474" x="9690100" y="1992313"/>
          <p14:tracePt t="14490" x="9677400" y="1992313"/>
          <p14:tracePt t="14498" x="9677400" y="1979613"/>
          <p14:tracePt t="14506" x="9663113" y="1979613"/>
          <p14:tracePt t="14515" x="9648825" y="1979613"/>
          <p14:tracePt t="14523" x="9636125" y="1979613"/>
          <p14:tracePt t="14530" x="9607550" y="1965325"/>
          <p14:tracePt t="14538" x="9580563" y="1951038"/>
          <p14:tracePt t="14546" x="9539288" y="1951038"/>
          <p14:tracePt t="14555" x="9483725" y="1951038"/>
          <p14:tracePt t="14565" x="9415463" y="1938338"/>
          <p14:tracePt t="14570" x="9347200" y="1924050"/>
          <p14:tracePt t="14580" x="9264650" y="1924050"/>
          <p14:tracePt t="14587" x="9182100" y="1924050"/>
          <p14:tracePt t="14597" x="9113838" y="1909763"/>
          <p14:tracePt t="14603" x="9072563" y="1909763"/>
          <p14:tracePt t="14613" x="9017000" y="1909763"/>
          <p14:tracePt t="14619" x="8961438" y="1909763"/>
          <p14:tracePt t="14630" x="8920163" y="1909763"/>
          <p14:tracePt t="14635" x="8851900" y="1909763"/>
          <p14:tracePt t="14647" x="8824913" y="1909763"/>
          <p14:tracePt t="14651" x="8783638" y="1909763"/>
          <p14:tracePt t="14663" x="8755063" y="1909763"/>
          <p14:tracePt t="14667" x="8728075" y="1909763"/>
          <p14:tracePt t="14677" x="8701088" y="1924050"/>
          <p14:tracePt t="14684" x="8672513" y="1924050"/>
          <p14:tracePt t="14694" x="8659813" y="1924050"/>
          <p14:tracePt t="14699" x="8645525" y="1938338"/>
          <p14:tracePt t="14710" x="8631238" y="1938338"/>
          <p14:tracePt t="14716" x="8618538" y="1938338"/>
          <p14:tracePt t="14727" x="8618538" y="1951038"/>
          <p14:tracePt t="14740" x="8604250" y="1951038"/>
          <p14:tracePt t="14837" x="8589963" y="1951038"/>
          <p14:tracePt t="14853" x="8577263" y="1951038"/>
          <p14:tracePt t="14865" x="8562975" y="1951038"/>
          <p14:tracePt t="14869" x="8550275" y="1951038"/>
          <p14:tracePt t="14882" x="8535988" y="1951038"/>
          <p14:tracePt t="14885" x="8494713" y="1965325"/>
          <p14:tracePt t="14893" x="8467725" y="1965325"/>
          <p14:tracePt t="14901" x="8426450" y="1965325"/>
          <p14:tracePt t="14909" x="8385175" y="1965325"/>
          <p14:tracePt t="14917" x="8343900" y="1979613"/>
          <p14:tracePt t="14926" x="8302625" y="1992313"/>
          <p14:tracePt t="14933" x="8261350" y="2006600"/>
          <p14:tracePt t="14941" x="8205788" y="2006600"/>
          <p14:tracePt t="14950" x="8164513" y="2020888"/>
          <p14:tracePt t="14965" x="8123238" y="2033588"/>
          <p14:tracePt t="14968" x="8096250" y="2047875"/>
          <p14:tracePt t="14973" x="8054975" y="2062163"/>
          <p14:tracePt t="14981" x="8013700" y="2074863"/>
          <p14:tracePt t="14990" x="7986713" y="2103438"/>
          <p14:tracePt t="14998" x="7958138" y="2116138"/>
          <p14:tracePt t="15006" x="7931150" y="2130425"/>
          <p14:tracePt t="15014" x="7904163" y="2144713"/>
          <p14:tracePt t="15022" x="7875588" y="2171700"/>
          <p14:tracePt t="15029" x="7862888" y="2185988"/>
          <p14:tracePt t="15038" x="7848600" y="2198688"/>
          <p14:tracePt t="15046" x="7834313" y="2212975"/>
          <p14:tracePt t="15054" x="7821613" y="2225675"/>
          <p14:tracePt t="15063" x="7807325" y="2225675"/>
          <p14:tracePt t="15070" x="7793038" y="2225675"/>
          <p14:tracePt t="15080" x="7793038" y="2239963"/>
          <p14:tracePt t="15086" x="7780338" y="2239963"/>
          <p14:tracePt t="15115" x="7766050" y="2239963"/>
          <p14:tracePt t="15118" x="7751763" y="2239963"/>
          <p14:tracePt t="15150" x="7739063" y="2225675"/>
          <p14:tracePt t="15191" x="7739063" y="2212975"/>
          <p14:tracePt t="15215" x="7739063" y="2198688"/>
          <p14:tracePt t="15223" x="7739063" y="2185988"/>
          <p14:tracePt t="15231" x="7739063" y="2171700"/>
          <p14:tracePt t="15249" x="7739063" y="2157413"/>
          <p14:tracePt t="15255" x="7739063" y="2144713"/>
          <p14:tracePt t="15271" x="7739063" y="2130425"/>
          <p14:tracePt t="15280" x="7739063" y="2116138"/>
          <p14:tracePt t="15287" x="7739063" y="2103438"/>
          <p14:tracePt t="15296" x="7739063" y="2089150"/>
          <p14:tracePt t="15303" x="7739063" y="2062163"/>
          <p14:tracePt t="15319" x="7751763" y="2047875"/>
          <p14:tracePt t="15331" x="7751763" y="2033588"/>
          <p14:tracePt t="15335" x="7766050" y="2033588"/>
          <p14:tracePt t="15346" x="7780338" y="2020888"/>
          <p14:tracePt t="15351" x="7793038" y="2006600"/>
          <p14:tracePt t="15359" x="7807325" y="2006600"/>
          <p14:tracePt t="15367" x="7834313" y="1992313"/>
          <p14:tracePt t="15375" x="7875588" y="1992313"/>
          <p14:tracePt t="15383" x="7916863" y="1992313"/>
          <p14:tracePt t="15391" x="7958138" y="1979613"/>
          <p14:tracePt t="15399" x="8067675" y="1979613"/>
          <p14:tracePt t="15414" x="8178800" y="1979613"/>
          <p14:tracePt t="15417" x="8302625" y="1979613"/>
          <p14:tracePt t="15423" x="8426450" y="1965325"/>
          <p14:tracePt t="15431" x="8562975" y="1965325"/>
          <p14:tracePt t="15439" x="8713788" y="1951038"/>
          <p14:tracePt t="15447" x="8866188" y="1951038"/>
          <p14:tracePt t="15456" x="9002713" y="1951038"/>
          <p14:tracePt t="15463" x="9140825" y="1951038"/>
          <p14:tracePt t="15472" x="9291638" y="1951038"/>
          <p14:tracePt t="15480" x="9429750" y="1951038"/>
          <p14:tracePt t="15488" x="9512300" y="1951038"/>
          <p14:tracePt t="15496" x="9621838" y="1951038"/>
          <p14:tracePt t="15504" x="9731375" y="1965325"/>
          <p14:tracePt t="15513" x="9813925" y="2006600"/>
          <p14:tracePt t="15520" x="9840913" y="2006600"/>
          <p14:tracePt t="15530" x="9896475" y="2033588"/>
          <p14:tracePt t="15536" x="9937750" y="2047875"/>
          <p14:tracePt t="15547" x="9979025" y="2062163"/>
          <p14:tracePt t="15552" x="10006013" y="2074863"/>
          <p14:tracePt t="15562" x="10020300" y="2074863"/>
          <p14:tracePt t="15568" x="10034588" y="2074863"/>
          <p14:tracePt t="15579" x="10034588" y="2089150"/>
          <p14:tracePt t="15592" x="10047288" y="2089150"/>
          <p14:tracePt t="15616" x="10047288" y="2103438"/>
          <p14:tracePt t="16059" x="10020300" y="2074863"/>
          <p14:tracePt t="16067" x="9979025" y="2047875"/>
          <p14:tracePt t="16074" x="9937750" y="2033588"/>
          <p14:tracePt t="16082" x="9896475" y="2006600"/>
          <p14:tracePt t="16098" x="9840913" y="1979613"/>
          <p14:tracePt t="16101" x="9813925" y="1965325"/>
          <p14:tracePt t="16107" x="9786938" y="1951038"/>
          <p14:tracePt t="16116" x="9745663" y="1951038"/>
          <p14:tracePt t="16123" x="9717088" y="1938338"/>
          <p14:tracePt t="16131" x="9690100" y="1924050"/>
          <p14:tracePt t="16139" x="9677400" y="1924050"/>
          <p14:tracePt t="16147" x="9663113" y="1924050"/>
          <p14:tracePt t="16155" x="9648825" y="1924050"/>
          <p14:tracePt t="16163" x="9636125" y="1924050"/>
          <p14:tracePt t="16171" x="9621838" y="1924050"/>
          <p14:tracePt t="16187" x="9607550" y="1924050"/>
          <p14:tracePt t="16197" x="9594850" y="1924050"/>
          <p14:tracePt t="16203" x="9580563" y="1924050"/>
          <p14:tracePt t="16219" x="9566275" y="1924050"/>
          <p14:tracePt t="16230" x="9553575" y="1924050"/>
          <p14:tracePt t="16249" x="9553575" y="1938338"/>
          <p14:tracePt t="16252" x="9539288" y="1938338"/>
          <p14:tracePt t="16275" x="9525000" y="1938338"/>
          <p14:tracePt t="16364" x="9539288" y="1938338"/>
          <p14:tracePt t="16381" x="9553575" y="1938338"/>
          <p14:tracePt t="16388" x="9566275" y="1924050"/>
          <p14:tracePt t="16399" x="9580563" y="1924050"/>
          <p14:tracePt t="16404" x="9594850" y="1924050"/>
          <p14:tracePt t="16413" x="9621838" y="1909763"/>
          <p14:tracePt t="16420" x="9648825" y="1909763"/>
          <p14:tracePt t="16430" x="9690100" y="1897063"/>
          <p14:tracePt t="16436" x="9731375" y="1897063"/>
          <p14:tracePt t="16447" x="9772650" y="1897063"/>
          <p14:tracePt t="16452" x="9828213" y="1897063"/>
          <p14:tracePt t="16464" x="9869488" y="1897063"/>
          <p14:tracePt t="16468" x="9896475" y="1897063"/>
          <p14:tracePt t="16480" x="9937750" y="1897063"/>
          <p14:tracePt t="16485" x="9979025" y="1897063"/>
          <p14:tracePt t="16496" x="10006013" y="1897063"/>
          <p14:tracePt t="16500" x="10020300" y="1897063"/>
          <p14:tracePt t="16508" x="10034588" y="1897063"/>
          <p14:tracePt t="16517" x="10047288" y="1897063"/>
          <p14:tracePt t="16541" x="10061575" y="1897063"/>
          <p14:tracePt t="16799" x="10075863" y="1897063"/>
          <p14:tracePt t="16822" x="10088563" y="1897063"/>
          <p14:tracePt t="16839" x="10102850" y="1897063"/>
          <p14:tracePt t="16855" x="10117138" y="1897063"/>
          <p14:tracePt t="16871" x="10129838" y="1897063"/>
          <p14:tracePt t="16887" x="10144125" y="1897063"/>
          <p14:tracePt t="16919" x="10158413" y="1897063"/>
          <p14:tracePt t="17410" x="10158413" y="1909763"/>
          <p14:tracePt t="17418" x="10158413" y="1951038"/>
          <p14:tracePt t="17426" x="10144125" y="1979613"/>
          <p14:tracePt t="17433" x="10117138" y="2020888"/>
          <p14:tracePt t="17442" x="10075863" y="2103438"/>
          <p14:tracePt t="17450" x="10020300" y="2185988"/>
          <p14:tracePt t="17458" x="9923463" y="2281238"/>
          <p14:tracePt t="17466" x="9717088" y="2446338"/>
          <p14:tracePt t="17481" x="9512300" y="2555875"/>
          <p14:tracePt t="17484" x="9002713" y="2735263"/>
          <p14:tracePt t="17490" x="8562975" y="2803525"/>
          <p14:tracePt t="17498" x="7999413" y="2871788"/>
          <p14:tracePt t="17506" x="7394575" y="2886075"/>
          <p14:tracePt t="17514" x="7105650" y="2886075"/>
          <p14:tracePt t="17522" x="6075363" y="2886075"/>
          <p14:tracePt t="17530" x="5800725" y="2886075"/>
          <p14:tracePt t="17539" x="5278438" y="2886075"/>
          <p14:tracePt t="17546" x="5086350" y="2886075"/>
          <p14:tracePt t="17555" x="4700588" y="2886075"/>
          <p14:tracePt t="17563" x="4398963" y="2886075"/>
          <p14:tracePt t="17570" x="4287838" y="2900363"/>
          <p14:tracePt t="17579" x="4095750" y="2900363"/>
          <p14:tracePt t="17587" x="4041775" y="2900363"/>
          <p14:tracePt t="17596" x="3917950" y="2900363"/>
          <p14:tracePt t="17602" x="3835400" y="2900363"/>
          <p14:tracePt t="17613" x="3806825" y="2900363"/>
          <p14:tracePt t="17619" x="3765550" y="2900363"/>
          <p14:tracePt t="17629" x="3752850" y="2913063"/>
          <p14:tracePt t="17635" x="3738563" y="2913063"/>
          <p14:tracePt t="17707" x="3752850" y="2913063"/>
          <p14:tracePt t="17723" x="3765550" y="2913063"/>
          <p14:tracePt t="17965" x="3752850" y="2913063"/>
          <p14:tracePt t="17972" x="3697288" y="2913063"/>
          <p14:tracePt t="17981" x="3629025" y="2913063"/>
          <p14:tracePt t="17989" x="3519488" y="2913063"/>
          <p14:tracePt t="17998" x="3395663" y="2913063"/>
          <p14:tracePt t="18005" x="3257550" y="2913063"/>
          <p14:tracePt t="18013" x="3189288" y="2913063"/>
          <p14:tracePt t="18021" x="3051175" y="2913063"/>
          <p14:tracePt t="18030" x="2941638" y="2913063"/>
          <p14:tracePt t="18037" x="2844800" y="2913063"/>
          <p14:tracePt t="18047" x="2749550" y="2913063"/>
          <p14:tracePt t="18053" x="2667000" y="2913063"/>
          <p14:tracePt t="18064" x="2638425" y="2900363"/>
          <p14:tracePt t="18069" x="2584450" y="2900363"/>
          <p14:tracePt t="18081" x="2528888" y="2886075"/>
          <p14:tracePt t="18086" x="2487613" y="2886075"/>
          <p14:tracePt t="18096" x="2460625" y="2871788"/>
          <p14:tracePt t="18101" x="2405063" y="2871788"/>
          <p14:tracePt t="18109" x="2363788" y="2871788"/>
          <p14:tracePt t="18118" x="2322513" y="2871788"/>
          <p14:tracePt t="18125" x="2281238" y="2871788"/>
          <p14:tracePt t="18133" x="2254250" y="2871788"/>
          <p14:tracePt t="18142" x="2212975" y="2871788"/>
          <p14:tracePt t="18150" x="2185988" y="2871788"/>
          <p14:tracePt t="18158" x="2171700" y="2871788"/>
          <p14:tracePt t="18166" x="2144713" y="2871788"/>
          <p14:tracePt t="18174" x="2130425" y="2871788"/>
          <p14:tracePt t="18181" x="2116138" y="2871788"/>
          <p14:tracePt t="18190" x="2103438" y="2871788"/>
          <p14:tracePt t="18206" x="2089150" y="2871788"/>
          <p14:tracePt t="18230" x="2074863" y="2871788"/>
          <p14:tracePt t="18248" x="2062163" y="2871788"/>
          <p14:tracePt t="18254" x="2047875" y="2871788"/>
          <p14:tracePt t="18270" x="2033588" y="2871788"/>
          <p14:tracePt t="18286" x="2020888" y="2886075"/>
          <p14:tracePt t="19059" x="2006600" y="2886075"/>
          <p14:tracePt t="19204" x="1992313" y="2886075"/>
          <p14:tracePt t="19647" x="1979613" y="2886075"/>
          <p14:tracePt t="20081" x="1965325" y="2886075"/>
          <p14:tracePt t="20217" x="1951038" y="2886075"/>
          <p14:tracePt t="21271" x="1965325" y="2886075"/>
          <p14:tracePt t="21297" x="1979613" y="2886075"/>
          <p14:tracePt t="21314" x="2006600" y="2886075"/>
          <p14:tracePt t="21319" x="2033588" y="2886075"/>
          <p14:tracePt t="21329" x="2074863" y="2886075"/>
          <p14:tracePt t="21334" x="2185988" y="2886075"/>
          <p14:tracePt t="21343" x="2351088" y="2900363"/>
          <p14:tracePt t="21352" x="2570163" y="2941638"/>
          <p14:tracePt t="21359" x="3065463" y="3036888"/>
          <p14:tracePt t="21366" x="3560763" y="3106738"/>
          <p14:tracePt t="21374" x="4110038" y="3187700"/>
          <p14:tracePt t="21383" x="4727575" y="3243263"/>
          <p14:tracePt t="21391" x="5402263" y="3298825"/>
          <p14:tracePt t="21399" x="5718175" y="3311525"/>
          <p14:tracePt t="21406" x="6337300" y="3325813"/>
          <p14:tracePt t="21415" x="6886575" y="3352800"/>
          <p14:tracePt t="21423" x="7092950" y="3367088"/>
          <p14:tracePt t="21431" x="7464425" y="3381375"/>
          <p14:tracePt t="21439" x="7586663" y="3381375"/>
          <p14:tracePt t="21447" x="7848600" y="3394075"/>
          <p14:tracePt t="21455" x="8040688" y="3408363"/>
          <p14:tracePt t="21463" x="8178800" y="3408363"/>
          <p14:tracePt t="21471" x="8232775" y="3422650"/>
          <p14:tracePt t="21479" x="8315325" y="3422650"/>
          <p14:tracePt t="21487" x="8370888" y="3435350"/>
          <p14:tracePt t="21496" x="8412163" y="3435350"/>
          <p14:tracePt t="21503" x="8453438" y="3449638"/>
          <p14:tracePt t="21513" x="8467725" y="3449638"/>
          <p14:tracePt t="21519" x="8494713" y="3463925"/>
          <p14:tracePt t="21529" x="8509000" y="3463925"/>
          <p14:tracePt t="21551" x="8521700" y="3476625"/>
          <p14:tracePt t="21584" x="8535988" y="3476625"/>
          <p14:tracePt t="21608" x="8562975" y="3476625"/>
          <p14:tracePt t="21616" x="8577263" y="3476625"/>
          <p14:tracePt t="21624" x="8604250" y="3476625"/>
          <p14:tracePt t="21632" x="8618538" y="3476625"/>
          <p14:tracePt t="21641" x="8631238" y="3476625"/>
          <p14:tracePt t="21648" x="8645525" y="3476625"/>
          <p14:tracePt t="21656" x="8659813" y="3463925"/>
          <p14:tracePt t="21664" x="8672513" y="3449638"/>
          <p14:tracePt t="21672" x="8686800" y="3449638"/>
          <p14:tracePt t="21680" x="8686800" y="3435350"/>
          <p14:tracePt t="21688" x="8701088" y="3422650"/>
          <p14:tracePt t="21697" x="8713788" y="3408363"/>
          <p14:tracePt t="21704" x="8728075" y="3394075"/>
          <p14:tracePt t="21713" x="8755063" y="3381375"/>
          <p14:tracePt t="21720" x="8783638" y="3367088"/>
          <p14:tracePt t="21730" x="8796338" y="3367088"/>
          <p14:tracePt t="21737" x="8837613" y="3352800"/>
          <p14:tracePt t="21746" x="8866188" y="3340100"/>
          <p14:tracePt t="21752" x="8893175" y="3340100"/>
          <p14:tracePt t="21763" x="8920163" y="3340100"/>
          <p14:tracePt t="21768" x="8948738" y="3325813"/>
          <p14:tracePt t="21780" x="8975725" y="3325813"/>
          <p14:tracePt t="21785" x="8990013" y="3311525"/>
          <p14:tracePt t="21794" x="9002713" y="3311525"/>
          <p14:tracePt t="21801" x="9017000" y="3311525"/>
          <p14:tracePt t="21811" x="9017000" y="3298825"/>
          <p14:tracePt t="21817" x="9031288" y="3298825"/>
          <p14:tracePt t="21842" x="9031288" y="3284538"/>
          <p14:tracePt t="22028" x="9043988" y="3284538"/>
          <p14:tracePt t="22035" x="9099550" y="3257550"/>
          <p14:tracePt t="22042" x="9167813" y="3228975"/>
          <p14:tracePt t="22050" x="9250363" y="3187700"/>
          <p14:tracePt t="22058" x="9332913" y="3148013"/>
          <p14:tracePt t="22066" x="9415463" y="3106738"/>
          <p14:tracePt t="22074" x="9498013" y="3065463"/>
          <p14:tracePt t="22082" x="9621838" y="3024188"/>
          <p14:tracePt t="22091" x="9758363" y="2968625"/>
          <p14:tracePt t="22099" x="9855200" y="2941638"/>
          <p14:tracePt t="22114" x="9896475" y="2927350"/>
          <p14:tracePt t="22118" x="9964738" y="2913063"/>
          <p14:tracePt t="22122" x="10006013" y="2900363"/>
          <p14:tracePt t="22130" x="10047288" y="2900363"/>
          <p14:tracePt t="22139" x="10061575" y="2886075"/>
          <p14:tracePt t="22147" x="10075863" y="2886075"/>
          <p14:tracePt t="22155" x="10088563" y="2886075"/>
          <p14:tracePt t="22292" x="10075863" y="2886075"/>
          <p14:tracePt t="22316" x="10061575" y="2886075"/>
          <p14:tracePt t="22332" x="10047288" y="2886075"/>
          <p14:tracePt t="22348" x="10034588" y="2900363"/>
          <p14:tracePt t="22372" x="10020300" y="2900363"/>
          <p14:tracePt t="22388" x="10006013" y="2900363"/>
          <p14:tracePt t="22404" x="9993313" y="2900363"/>
          <p14:tracePt t="22413" x="9979025" y="2900363"/>
          <p14:tracePt t="22420" x="9952038" y="2900363"/>
          <p14:tracePt t="22430" x="9923463" y="2900363"/>
          <p14:tracePt t="22436" x="9896475" y="2900363"/>
          <p14:tracePt t="22447" x="9882188" y="2900363"/>
          <p14:tracePt t="22452" x="9855200" y="2900363"/>
          <p14:tracePt t="22464" x="9828213" y="2900363"/>
          <p14:tracePt t="22468" x="9813925" y="2900363"/>
          <p14:tracePt t="22481" x="9799638" y="2900363"/>
          <p14:tracePt t="22485" x="9786938" y="2900363"/>
          <p14:tracePt t="22501" x="9772650" y="2900363"/>
          <p14:tracePt t="22525" x="9758363" y="2900363"/>
          <p14:tracePt t="22614" x="9772650" y="2900363"/>
          <p14:tracePt t="22637" x="9786938" y="2900363"/>
          <p14:tracePt t="22664" x="9799638" y="2900363"/>
          <p14:tracePt t="22681" x="9813925" y="2900363"/>
          <p14:tracePt t="22686" x="9828213" y="2900363"/>
          <p14:tracePt t="22701" x="9840913" y="2900363"/>
          <p14:tracePt t="22717" x="9855200" y="2900363"/>
          <p14:tracePt t="22726" x="9869488" y="2900363"/>
          <p14:tracePt t="22742" x="9882188" y="2900363"/>
          <p14:tracePt t="22750" x="9896475" y="2900363"/>
          <p14:tracePt t="22758" x="9910763" y="2900363"/>
          <p14:tracePt t="22774" x="9923463" y="2900363"/>
          <p14:tracePt t="22782" x="9937750" y="2900363"/>
          <p14:tracePt t="22798" x="9952038" y="2900363"/>
          <p14:tracePt t="22814" x="9964738" y="2900363"/>
          <p14:tracePt t="22831" x="9979025" y="2900363"/>
          <p14:tracePt t="22847" x="9993313" y="2900363"/>
          <p14:tracePt t="22871" x="10006013" y="2900363"/>
          <p14:tracePt t="23056" x="10020300" y="2900363"/>
          <p14:tracePt t="23081" x="10034588" y="2900363"/>
          <p14:tracePt t="23112" x="10047288" y="2900363"/>
          <p14:tracePt t="23168" x="10061575" y="2900363"/>
          <p14:tracePt t="23217" x="10075863" y="2900363"/>
          <p14:tracePt t="23257" x="10088563" y="2900363"/>
          <p14:tracePt t="23281" x="10102850" y="2900363"/>
          <p14:tracePt t="23289" x="10117138" y="2900363"/>
          <p14:tracePt t="23305" x="10129838" y="2900363"/>
          <p14:tracePt t="23321" x="10144125" y="2900363"/>
          <p14:tracePt t="23330" x="10158413" y="2900363"/>
          <p14:tracePt t="23353" x="10171113" y="2900363"/>
          <p14:tracePt t="23732" x="10185400" y="2900363"/>
          <p14:tracePt t="23740" x="10199688" y="2900363"/>
          <p14:tracePt t="23755" x="10212388" y="2900363"/>
          <p14:tracePt t="23755" x="10226675" y="2900363"/>
          <p14:tracePt t="23763" x="10240963" y="2900363"/>
          <p14:tracePt t="23771" x="10267950" y="2900363"/>
          <p14:tracePt t="23779" x="10280650" y="2900363"/>
          <p14:tracePt t="23787" x="10294938" y="2900363"/>
          <p14:tracePt t="23796" x="10309225" y="2900363"/>
          <p14:tracePt t="23814" x="10321925" y="2900363"/>
          <p14:tracePt t="23916" x="10336213" y="2900363"/>
          <p14:tracePt t="23989" x="10350500" y="2900363"/>
          <p14:tracePt t="24464" x="10336213" y="2900363"/>
          <p14:tracePt t="24473" x="10321925" y="2900363"/>
          <p14:tracePt t="24777" x="10350500" y="2886075"/>
          <p14:tracePt t="24785" x="10377488" y="2871788"/>
          <p14:tracePt t="24793" x="10433050" y="2844800"/>
          <p14:tracePt t="24801" x="10515600" y="2817813"/>
          <p14:tracePt t="24809" x="10569575" y="2789238"/>
          <p14:tracePt t="24817" x="10666413" y="2762250"/>
          <p14:tracePt t="24825" x="10763250" y="2735263"/>
          <p14:tracePt t="24833" x="10858500" y="2693988"/>
          <p14:tracePt t="24841" x="10941050" y="2679700"/>
          <p14:tracePt t="24849" x="11023600" y="2652713"/>
          <p14:tracePt t="24857" x="11050588" y="2652713"/>
          <p14:tracePt t="24865" x="11106150" y="2638425"/>
          <p14:tracePt t="24873" x="11147425" y="2625725"/>
          <p14:tracePt t="24881" x="11188700" y="2625725"/>
          <p14:tracePt t="24889" x="11202988" y="2625725"/>
          <p14:tracePt t="24897" x="11215688" y="2611438"/>
          <p14:tracePt t="24905" x="11229975" y="2611438"/>
          <p14:tracePt t="24913" x="11244263" y="2611438"/>
          <p14:tracePt t="24929" x="11256963" y="2597150"/>
          <p14:tracePt t="24937" x="11256963" y="2555875"/>
          <p14:tracePt t="24946" x="11256963" y="2514600"/>
          <p14:tracePt t="24953" x="11256963" y="2473325"/>
          <p14:tracePt t="24963" x="11256963" y="2363788"/>
          <p14:tracePt t="24970" x="11229975" y="2266950"/>
          <p14:tracePt t="24979" x="11202988" y="2157413"/>
          <p14:tracePt t="24985" x="11174413" y="2089150"/>
          <p14:tracePt t="24996" x="11147425" y="1992313"/>
          <p14:tracePt t="25001" x="11120438" y="1909763"/>
          <p14:tracePt t="25014" x="11106150" y="1868488"/>
          <p14:tracePt t="25018" x="11079163" y="1800225"/>
          <p14:tracePt t="25026" x="11064875" y="1758950"/>
          <p14:tracePt t="25034" x="11050588" y="1731963"/>
          <p14:tracePt t="25042" x="11037888" y="1717675"/>
          <p14:tracePt t="25050" x="11037888" y="1690688"/>
          <p14:tracePt t="25058" x="11023600" y="1690688"/>
          <p14:tracePt t="25066" x="11023600" y="1676400"/>
          <p14:tracePt t="25268" x="11023600" y="1663700"/>
          <p14:tracePt t="25388" x="11023600" y="1649413"/>
          <p14:tracePt t="25416" x="11009313" y="1635125"/>
          <p14:tracePt t="25421" x="11009313" y="1622425"/>
          <p14:tracePt t="25436" x="11009313" y="1608138"/>
          <p14:tracePt t="25447" x="10996613" y="1593850"/>
          <p14:tracePt t="25452" x="10996613" y="1581150"/>
          <p14:tracePt t="25463" x="10996613" y="1566863"/>
          <p14:tracePt t="25480" x="10982325" y="1552575"/>
          <p14:tracePt t="25484" x="10982325" y="1539875"/>
          <p14:tracePt t="25492" x="10982325" y="1525588"/>
          <p14:tracePt t="25500" x="10968038" y="1525588"/>
          <p14:tracePt t="25516" x="10968038" y="1511300"/>
          <p14:tracePt t="25524" x="10955338" y="1511300"/>
          <p14:tracePt t="25548" x="10941050" y="1511300"/>
          <p14:tracePt t="25605" x="10926763" y="1498600"/>
          <p14:tracePt t="26056" x="10914063" y="1498600"/>
          <p14:tracePt t="26072" x="10914063" y="1511300"/>
          <p14:tracePt t="26104" x="10899775" y="1511300"/>
          <p14:tracePt t="26168" x="10885488" y="1511300"/>
          <p14:tracePt t="26241" x="10885488" y="1525588"/>
          <p14:tracePt t="28131" x="10885488" y="1539875"/>
          <p14:tracePt t="28284" x="10885488" y="1552575"/>
          <p14:tracePt t="28372" x="10885488" y="1566863"/>
          <p14:tracePt t="28742" x="10885488" y="1581150"/>
          <p14:tracePt t="28750" x="10885488" y="1608138"/>
          <p14:tracePt t="28758" x="10885488" y="1663700"/>
          <p14:tracePt t="28766" x="10885488" y="1744663"/>
          <p14:tracePt t="28774" x="10885488" y="1841500"/>
          <p14:tracePt t="28782" x="10885488" y="1938338"/>
          <p14:tracePt t="28798" x="10885488" y="2062163"/>
          <p14:tracePt t="28799" x="10885488" y="2198688"/>
          <p14:tracePt t="28806" x="10858500" y="2363788"/>
          <p14:tracePt t="28818" x="10844213" y="2543175"/>
          <p14:tracePt t="28829" x="10804525" y="2886075"/>
          <p14:tracePt t="28832" x="10775950" y="3133725"/>
          <p14:tracePt t="28846" x="10721975" y="3435350"/>
          <p14:tracePt t="28849" x="10680700" y="3751263"/>
          <p14:tracePt t="28860" x="10625138" y="4068763"/>
          <p14:tracePt t="28863" x="10610850" y="4219575"/>
          <p14:tracePt t="28877" x="10583863" y="4521200"/>
          <p14:tracePt t="28880" x="10583863" y="4645025"/>
          <p14:tracePt t="28894" x="10569575" y="4851400"/>
          <p14:tracePt t="28897" x="10542588" y="5016500"/>
          <p14:tracePt t="28911" x="10542588" y="5167313"/>
          <p14:tracePt t="28914" x="10542588" y="5291138"/>
          <p14:tracePt t="28927" x="10528300" y="5373688"/>
          <p14:tracePt t="28929" x="10528300" y="5456238"/>
          <p14:tracePt t="28934" x="10515600" y="5511800"/>
          <p14:tracePt t="28943" x="10515600" y="5565775"/>
          <p14:tracePt t="28950" x="10501313" y="5634038"/>
          <p14:tracePt t="28960" x="10487025" y="5675313"/>
          <p14:tracePt t="28966" x="10487025" y="5703888"/>
          <p14:tracePt t="28977" x="10487025" y="5745163"/>
          <p14:tracePt t="28982" x="10474325" y="5772150"/>
          <p14:tracePt t="28994" x="10474325" y="5799138"/>
          <p14:tracePt t="28999" x="10460038" y="5813425"/>
          <p14:tracePt t="29010" x="10460038" y="5827713"/>
          <p14:tracePt t="29015" x="10460038" y="5840413"/>
          <p14:tracePt t="29031" x="10460038" y="5854700"/>
          <p14:tracePt t="29410" x="10445750" y="5881688"/>
          <p14:tracePt t="29419" x="10433050" y="5910263"/>
          <p14:tracePt t="29425" x="10391775" y="5937250"/>
          <p14:tracePt t="29433" x="10336213" y="5951538"/>
          <p14:tracePt t="29441" x="10240963" y="5992813"/>
          <p14:tracePt t="29449" x="9993313" y="6034088"/>
          <p14:tracePt t="29458" x="9566275" y="6046788"/>
          <p14:tracePt t="29465" x="9126538" y="6046788"/>
          <p14:tracePt t="29473" x="8535988" y="5978525"/>
          <p14:tracePt t="29481" x="7889875" y="5840413"/>
          <p14:tracePt t="29489" x="7175500" y="5703888"/>
          <p14:tracePt t="29497" x="6473825" y="5553075"/>
          <p14:tracePt t="29506" x="5759450" y="5441950"/>
          <p14:tracePt t="29513" x="5045075" y="5346700"/>
          <p14:tracePt t="29522" x="4756150" y="5332413"/>
          <p14:tracePt t="29530" x="4508500" y="5305425"/>
          <p14:tracePt t="29538" x="4041775" y="5276850"/>
          <p14:tracePt t="29547" x="3917950" y="5264150"/>
          <p14:tracePt t="29554" x="3614738" y="5249863"/>
          <p14:tracePt t="29563" x="3395663" y="5235575"/>
          <p14:tracePt t="29569" x="3354388" y="5235575"/>
          <p14:tracePt t="29580" x="3230563" y="5235575"/>
          <p14:tracePt t="29586" x="3148013" y="5235575"/>
          <p14:tracePt t="29597" x="3092450" y="5235575"/>
          <p14:tracePt t="29602" x="3065463" y="5222875"/>
          <p14:tracePt t="29613" x="3051175" y="5222875"/>
          <p14:tracePt t="29618" x="3038475" y="5222875"/>
          <p14:tracePt t="29627" x="3024188" y="5222875"/>
          <p14:tracePt t="29666" x="3024188" y="5235575"/>
          <p14:tracePt t="29683" x="3024188" y="5249863"/>
          <p14:tracePt t="29699" x="3024188" y="5264150"/>
          <p14:tracePt t="29715" x="3024188" y="5276850"/>
          <p14:tracePt t="29723" x="3009900" y="5305425"/>
          <p14:tracePt t="29731" x="2997200" y="5318125"/>
          <p14:tracePt t="29739" x="2982913" y="5359400"/>
          <p14:tracePt t="29747" x="2955925" y="5400675"/>
          <p14:tracePt t="29755" x="2941638" y="5441950"/>
          <p14:tracePt t="29764" x="2914650" y="5497513"/>
          <p14:tracePt t="29771" x="2900363" y="5553075"/>
          <p14:tracePt t="29780" x="2873375" y="5607050"/>
          <p14:tracePt t="29787" x="2859088" y="5634038"/>
          <p14:tracePt t="29796" x="2832100" y="5675313"/>
          <p14:tracePt t="29803" x="2817813" y="5716588"/>
          <p14:tracePt t="29813" x="2803525" y="5745163"/>
          <p14:tracePt t="29819" x="2790825" y="5772150"/>
          <p14:tracePt t="29830" x="2790825" y="5786438"/>
          <p14:tracePt t="29835" x="2776538" y="5813425"/>
          <p14:tracePt t="29847" x="2776538" y="5827713"/>
          <p14:tracePt t="29851" x="2762250" y="5840413"/>
          <p14:tracePt t="29860" x="2762250" y="5854700"/>
          <p14:tracePt t="29868" x="2749550" y="5868988"/>
          <p14:tracePt t="29884" x="2735263" y="5881688"/>
          <p14:tracePt t="29895" x="2735263" y="5895975"/>
          <p14:tracePt t="29916" x="2720975" y="5910263"/>
          <p14:tracePt t="30149" x="2735263" y="5910263"/>
          <p14:tracePt t="30165" x="2749550" y="5910263"/>
          <p14:tracePt t="30184" x="2762250" y="5910263"/>
          <p14:tracePt t="30189" x="2776538" y="5910263"/>
          <p14:tracePt t="30197" x="2790825" y="5910263"/>
          <p14:tracePt t="30206" x="2803525" y="5910263"/>
          <p14:tracePt t="30213" x="2832100" y="5910263"/>
          <p14:tracePt t="30222" x="2859088" y="5910263"/>
          <p14:tracePt t="30230" x="2914650" y="5910263"/>
          <p14:tracePt t="30238" x="2997200" y="5910263"/>
          <p14:tracePt t="30247" x="3078163" y="5910263"/>
          <p14:tracePt t="30254" x="3189288" y="5910263"/>
          <p14:tracePt t="30264" x="3313113" y="5910263"/>
          <p14:tracePt t="30270" x="3367088" y="5910263"/>
          <p14:tracePt t="30281" x="3490913" y="5922963"/>
          <p14:tracePt t="30285" x="3587750" y="5922963"/>
          <p14:tracePt t="30298" x="3683000" y="5937250"/>
          <p14:tracePt t="30301" x="3779838" y="5937250"/>
          <p14:tracePt t="30313" x="3862388" y="5951538"/>
          <p14:tracePt t="30318" x="3930650" y="5951538"/>
          <p14:tracePt t="30329" x="3959225" y="5964238"/>
          <p14:tracePt t="30333" x="4000500" y="5964238"/>
          <p14:tracePt t="30341" x="4041775" y="5978525"/>
          <p14:tracePt t="30350" x="4068763" y="5978525"/>
          <p14:tracePt t="30358" x="4095750" y="5978525"/>
          <p14:tracePt t="30366" x="4110038" y="5978525"/>
          <p14:tracePt t="30374" x="4124325" y="5978525"/>
          <p14:tracePt t="30382" x="4151313" y="5992813"/>
          <p14:tracePt t="30390" x="4164013" y="5992813"/>
          <p14:tracePt t="30398" x="4192588" y="5992813"/>
          <p14:tracePt t="30406" x="4219575" y="5992813"/>
          <p14:tracePt t="30414" x="4260850" y="5992813"/>
          <p14:tracePt t="30422" x="4316413" y="5992813"/>
          <p14:tracePt t="30430" x="4370388" y="5992813"/>
          <p14:tracePt t="30438" x="4425950" y="5992813"/>
          <p14:tracePt t="30447" x="4452938" y="5992813"/>
          <p14:tracePt t="30454" x="4508500" y="5992813"/>
          <p14:tracePt t="30464" x="4535488" y="5992813"/>
          <p14:tracePt t="30470" x="4576763" y="5992813"/>
          <p14:tracePt t="30480" x="4591050" y="5992813"/>
          <p14:tracePt t="30487" x="4605338" y="5992813"/>
          <p14:tracePt t="30496" x="4618038" y="6005513"/>
          <p14:tracePt t="30519" x="4632325" y="6005513"/>
          <p14:tracePt t="30769" x="4687888" y="6005513"/>
          <p14:tracePt t="30777" x="4727575" y="5992813"/>
          <p14:tracePt t="30784" x="4797425" y="5992813"/>
          <p14:tracePt t="30792" x="4865688" y="5978525"/>
          <p14:tracePt t="30800" x="5003800" y="5951538"/>
          <p14:tracePt t="30809" x="5305425" y="5922963"/>
          <p14:tracePt t="30816" x="5402263" y="5910263"/>
          <p14:tracePt t="30824" x="5621338" y="5881688"/>
          <p14:tracePt t="30833" x="5854700" y="5868988"/>
          <p14:tracePt t="30840" x="6089650" y="5840413"/>
          <p14:tracePt t="30849" x="6184900" y="5840413"/>
          <p14:tracePt t="30857" x="6391275" y="5827713"/>
          <p14:tracePt t="30864" x="6542088" y="5827713"/>
          <p14:tracePt t="30873" x="6665913" y="5813425"/>
          <p14:tracePt t="30880" x="6777038" y="5813425"/>
          <p14:tracePt t="30889" x="6818313" y="5813425"/>
          <p14:tracePt t="30897" x="6886575" y="5813425"/>
          <p14:tracePt t="30905" x="6940550" y="5813425"/>
          <p14:tracePt t="30913" x="6969125" y="5813425"/>
          <p14:tracePt t="30921" x="6996113" y="5813425"/>
          <p14:tracePt t="30930" x="7010400" y="5813425"/>
          <p14:tracePt t="30937" x="7023100" y="5813425"/>
          <p14:tracePt t="30966" x="7037388" y="5813425"/>
          <p14:tracePt t="31147" x="7105650" y="5813425"/>
          <p14:tracePt t="31155" x="7202488" y="5813425"/>
          <p14:tracePt t="31163" x="7326313" y="5799138"/>
          <p14:tracePt t="31170" x="7491413" y="5786438"/>
          <p14:tracePt t="31182" x="7780338" y="5757863"/>
          <p14:tracePt t="31186" x="8494713" y="5716588"/>
          <p14:tracePt t="31197" x="9017000" y="5716588"/>
          <p14:tracePt t="31202" x="9291638" y="5716588"/>
          <p14:tracePt t="31214" x="9799638" y="5716588"/>
          <p14:tracePt t="31219" x="9993313" y="5716588"/>
          <p14:tracePt t="31230" x="10363200" y="5716588"/>
          <p14:tracePt t="31235" x="10474325" y="5745163"/>
          <p14:tracePt t="31243" x="10693400" y="5757863"/>
          <p14:tracePt t="31251" x="10748963" y="5772150"/>
          <p14:tracePt t="31259" x="10872788" y="5799138"/>
          <p14:tracePt t="31267" x="10968038" y="5813425"/>
          <p14:tracePt t="31275" x="11009313" y="5827713"/>
          <p14:tracePt t="31283" x="11050588" y="5840413"/>
          <p14:tracePt t="31291" x="11064875" y="5840413"/>
          <p14:tracePt t="31299" x="11079163" y="5854700"/>
          <p14:tracePt t="31315" x="11091863" y="5854700"/>
          <p14:tracePt t="31380" x="11079163" y="5854700"/>
          <p14:tracePt t="31387" x="11064875" y="5868988"/>
          <p14:tracePt t="31397" x="11050588" y="5868988"/>
          <p14:tracePt t="31403" x="11023600" y="5868988"/>
          <p14:tracePt t="31412" x="10968038" y="5881688"/>
          <p14:tracePt t="31419" x="10885488" y="5895975"/>
          <p14:tracePt t="31430" x="10790238" y="5910263"/>
          <p14:tracePt t="31436" x="10666413" y="5922963"/>
          <p14:tracePt t="31446" x="10515600" y="5937250"/>
          <p14:tracePt t="31452" x="10350500" y="5951538"/>
          <p14:tracePt t="31463" x="10171113" y="5964238"/>
          <p14:tracePt t="31468" x="10102850" y="5964238"/>
          <p14:tracePt t="31480" x="9952038" y="5978525"/>
          <p14:tracePt t="31484" x="9840913" y="5978525"/>
          <p14:tracePt t="31492" x="9731375" y="5992813"/>
          <p14:tracePt t="31500" x="9636125" y="6005513"/>
          <p14:tracePt t="31508" x="9539288" y="6019800"/>
          <p14:tracePt t="31516" x="9471025" y="6034088"/>
          <p14:tracePt t="31524" x="9456738" y="6046788"/>
          <p14:tracePt t="31532" x="9415463" y="6046788"/>
          <p14:tracePt t="31540" x="9374188" y="6061075"/>
          <p14:tracePt t="31548" x="9347200" y="6075363"/>
          <p14:tracePt t="31556" x="9332913" y="6075363"/>
          <p14:tracePt t="31564" x="9318625" y="6075363"/>
          <p14:tracePt t="31581" x="9305925" y="6088063"/>
          <p14:tracePt t="31734" x="9318625" y="6075363"/>
          <p14:tracePt t="31743" x="9332913" y="6075363"/>
          <p14:tracePt t="31749" x="9347200" y="6075363"/>
          <p14:tracePt t="31761" x="9359900" y="6061075"/>
          <p14:tracePt t="31765" x="9388475" y="6061075"/>
          <p14:tracePt t="31778" x="9415463" y="6046788"/>
          <p14:tracePt t="31782" x="9456738" y="6046788"/>
          <p14:tracePt t="31794" x="9498013" y="6046788"/>
          <p14:tracePt t="31798" x="9553575" y="6046788"/>
          <p14:tracePt t="31811" x="9566275" y="6046788"/>
          <p14:tracePt t="31814" x="9607550" y="6046788"/>
          <p14:tracePt t="31828" x="9648825" y="6046788"/>
          <p14:tracePt t="31831" x="9677400" y="6061075"/>
          <p14:tracePt t="31844" x="9690100" y="6061075"/>
          <p14:tracePt t="31847" x="9704388" y="6061075"/>
          <p14:tracePt t="31864" x="9717088" y="6061075"/>
          <p14:tracePt t="31902" x="9717088" y="6075363"/>
          <p14:tracePt t="32104" x="9731375" y="6075363"/>
          <p14:tracePt t="32119" x="9745663" y="6075363"/>
          <p14:tracePt t="32130" x="9758363" y="6075363"/>
          <p14:tracePt t="32135" x="9772650" y="6075363"/>
          <p14:tracePt t="32151" x="9786938" y="6075363"/>
          <p14:tracePt t="32167" x="9799638" y="6075363"/>
          <p14:tracePt t="32273" x="9813925" y="6075363"/>
          <p14:tracePt t="32313" x="9828213" y="6075363"/>
          <p14:tracePt t="32332" x="9840913" y="6075363"/>
          <p14:tracePt t="32337" x="9855200" y="6075363"/>
          <p14:tracePt t="32349" x="9869488" y="6075363"/>
          <p14:tracePt t="32353" x="9882188" y="6075363"/>
          <p14:tracePt t="32364" x="9896475" y="6075363"/>
          <p14:tracePt t="32369" x="9910763" y="6075363"/>
          <p14:tracePt t="32381" x="9923463" y="6075363"/>
          <p14:tracePt t="32570" x="9937750" y="6075363"/>
          <p14:tracePt t="32610" x="9952038" y="6075363"/>
          <p14:tracePt t="32631" x="9964738" y="6075363"/>
          <p14:tracePt t="32642" x="9979025" y="6075363"/>
          <p14:tracePt t="32650" x="9993313" y="6075363"/>
          <p14:tracePt t="32658" x="10006013" y="6075363"/>
          <p14:tracePt t="32666" x="10020300" y="6088063"/>
          <p14:tracePt t="32674" x="10034588" y="6088063"/>
          <p14:tracePt t="32690" x="10047288" y="6088063"/>
          <p14:tracePt t="32924" x="10061575" y="6088063"/>
          <p14:tracePt t="32940" x="10075863" y="6088063"/>
          <p14:tracePt t="32948" x="10088563" y="6088063"/>
          <p14:tracePt t="32956" x="10102850" y="6088063"/>
          <p14:tracePt t="32963" x="10117138" y="6088063"/>
          <p14:tracePt t="32972" x="10129838" y="6075363"/>
          <p14:tracePt t="32988" x="10144125" y="6075363"/>
          <p14:tracePt t="33004" x="10158413" y="6075363"/>
          <p14:tracePt t="33109" x="10171113" y="6075363"/>
          <p14:tracePt t="33182" x="10185400" y="6075363"/>
          <p14:tracePt t="33270" x="10199688" y="6075363"/>
          <p14:tracePt t="33439" x="10226675" y="6075363"/>
          <p14:tracePt t="33447" x="10240963" y="6075363"/>
          <p14:tracePt t="33454" x="10267950" y="6075363"/>
          <p14:tracePt t="33463" x="10280650" y="6075363"/>
          <p14:tracePt t="33470" x="10309225" y="6075363"/>
          <p14:tracePt t="33481" x="10336213" y="6075363"/>
          <p14:tracePt t="33487" x="10350500" y="6075363"/>
          <p14:tracePt t="33497" x="10363200" y="6075363"/>
          <p14:tracePt t="33503" x="10377488" y="6075363"/>
          <p14:tracePt t="33519" x="10391775" y="6075363"/>
          <p14:tracePt t="33825" x="10404475" y="6075363"/>
          <p14:tracePt t="33834" x="10433050" y="6075363"/>
          <p14:tracePt t="33840" x="10445750" y="6061075"/>
          <p14:tracePt t="33848" x="10487025" y="6061075"/>
          <p14:tracePt t="33857" x="10501313" y="6061075"/>
          <p14:tracePt t="33865" x="10528300" y="6061075"/>
          <p14:tracePt t="33883" x="10556875" y="6046788"/>
          <p14:tracePt t="33884" x="10583863" y="6046788"/>
          <p14:tracePt t="33889" x="10598150" y="6046788"/>
          <p14:tracePt t="33897" x="10610850" y="6046788"/>
          <p14:tracePt t="33905" x="10625138" y="6034088"/>
          <p14:tracePt t="33929" x="10639425" y="6034088"/>
          <p14:tracePt t="35128" x="10639425" y="6046788"/>
          <p14:tracePt t="35683" x="10639425" y="6034088"/>
          <p14:tracePt t="35748" x="10652125" y="6034088"/>
          <p14:tracePt t="35884" x="10652125" y="6019800"/>
          <p14:tracePt t="37525" x="10598150" y="6019800"/>
          <p14:tracePt t="37536" x="10253663" y="5937250"/>
          <p14:tracePt t="37549" x="9786938" y="5854700"/>
          <p14:tracePt t="37549" x="9182100" y="5813425"/>
          <p14:tracePt t="37556" x="8878888" y="5813425"/>
          <p14:tracePt t="37564" x="7848600" y="5786438"/>
          <p14:tracePt t="37574" x="7573963" y="5786438"/>
          <p14:tracePt t="37580" x="7010400" y="5786438"/>
          <p14:tracePt t="37596" x="6515100" y="5799138"/>
          <p14:tracePt t="37597" x="6337300" y="5827713"/>
          <p14:tracePt t="37609" x="5951538" y="5868988"/>
          <p14:tracePt t="37612" x="5649913" y="5922963"/>
          <p14:tracePt t="37620" x="5538788" y="5937250"/>
          <p14:tracePt t="37630" x="5346700" y="5978525"/>
          <p14:tracePt t="37636" x="5278438" y="5978525"/>
          <p14:tracePt t="37646" x="5168900" y="5992813"/>
          <p14:tracePt t="37653" x="5086350" y="6005513"/>
          <p14:tracePt t="37663" x="5016500" y="6019800"/>
          <p14:tracePt t="37668" x="4989513" y="6019800"/>
          <p14:tracePt t="37678" x="4962525" y="6034088"/>
          <p14:tracePt t="37685" x="4948238" y="6034088"/>
          <p14:tracePt t="37700" x="4933950" y="6034088"/>
          <p14:tracePt t="37733" x="4933950" y="6046788"/>
          <p14:tracePt t="37741" x="4921250" y="6046788"/>
          <p14:tracePt t="37805" x="4921250" y="6034088"/>
          <p14:tracePt t="37813" x="4933950" y="6034088"/>
          <p14:tracePt t="37821" x="4948238" y="6019800"/>
          <p14:tracePt t="37982" x="5003800" y="6019800"/>
          <p14:tracePt t="38055" x="4962525" y="6019800"/>
          <p14:tracePt t="38065" x="4797425" y="6019800"/>
          <p14:tracePt t="38071" x="4605338" y="6019800"/>
          <p14:tracePt t="38079" x="4411663" y="6019800"/>
          <p14:tracePt t="38087" x="4316413" y="6019800"/>
          <p14:tracePt t="38096" x="4151313" y="6019800"/>
          <p14:tracePt t="38103" x="4000500" y="6005513"/>
          <p14:tracePt t="38114" x="3889375" y="6005513"/>
          <p14:tracePt t="38119" x="3779838" y="5992813"/>
          <p14:tracePt t="38129" x="3683000" y="5978525"/>
          <p14:tracePt t="38135" x="3602038" y="5978525"/>
          <p14:tracePt t="38146" x="3573463" y="5978525"/>
          <p14:tracePt t="38151" x="3519488" y="5978525"/>
          <p14:tracePt t="38160" x="3478213" y="5978525"/>
          <p14:tracePt t="38168" x="3436938" y="5978525"/>
          <p14:tracePt t="38177" x="3408363" y="5978525"/>
          <p14:tracePt t="38183" x="3381375" y="5978525"/>
          <p14:tracePt t="38193" x="3367088" y="5978525"/>
          <p14:tracePt t="38199" x="3354388" y="5978525"/>
          <p14:tracePt t="38215" x="3340100" y="5978525"/>
          <p14:tracePt t="38795" x="3354388" y="5978525"/>
          <p14:tracePt t="38989" x="3367088" y="5964238"/>
          <p14:tracePt t="39020" x="3381375" y="5964238"/>
          <p14:tracePt t="39052" x="3395663" y="5964238"/>
          <p14:tracePt t="39063" x="3408363" y="5964238"/>
          <p14:tracePt t="39081" x="3436938" y="5964238"/>
          <p14:tracePt t="39085" x="3449638" y="5951538"/>
          <p14:tracePt t="39092" x="3490913" y="5951538"/>
          <p14:tracePt t="39100" x="3532188" y="5951538"/>
          <p14:tracePt t="39109" x="3602038" y="5951538"/>
          <p14:tracePt t="39117" x="3711575" y="5922963"/>
          <p14:tracePt t="39124" x="3821113" y="5910263"/>
          <p14:tracePt t="39133" x="3944938" y="5895975"/>
          <p14:tracePt t="39140" x="4083050" y="5881688"/>
          <p14:tracePt t="39149" x="4246563" y="5840413"/>
          <p14:tracePt t="39164" x="4425950" y="5827713"/>
          <p14:tracePt t="39165" x="4605338" y="5813425"/>
          <p14:tracePt t="39181" x="4797425" y="5813425"/>
          <p14:tracePt t="39182" x="5016500" y="5799138"/>
          <p14:tracePt t="39189" x="5237163" y="5799138"/>
          <p14:tracePt t="39197" x="5429250" y="5799138"/>
          <p14:tracePt t="39205" x="5621338" y="5799138"/>
          <p14:tracePt t="39213" x="5703888" y="5799138"/>
          <p14:tracePt t="39221" x="5854700" y="5827713"/>
          <p14:tracePt t="39229" x="5992813" y="5854700"/>
          <p14:tracePt t="39237" x="6089650" y="5881688"/>
          <p14:tracePt t="39246" x="6116638" y="5895975"/>
          <p14:tracePt t="39253" x="6172200" y="5910263"/>
          <p14:tracePt t="39263" x="6226175" y="5922963"/>
          <p14:tracePt t="39269" x="6254750" y="5937250"/>
          <p14:tracePt t="39280" x="6267450" y="5951538"/>
          <p14:tracePt t="39285" x="6281738" y="5951538"/>
          <p14:tracePt t="39301" x="6296025" y="5964238"/>
          <p14:tracePt t="39479" x="6281738" y="5964238"/>
          <p14:tracePt t="39488" x="6267450" y="5964238"/>
          <p14:tracePt t="39503" x="6240463" y="5964238"/>
          <p14:tracePt t="39768" x="6281738" y="5964238"/>
          <p14:tracePt t="39781" x="6323013" y="5964238"/>
          <p14:tracePt t="39785" x="6376988" y="5964238"/>
          <p14:tracePt t="39792" x="6459538" y="5964238"/>
          <p14:tracePt t="39800" x="6529388" y="5964238"/>
          <p14:tracePt t="39808" x="6624638" y="5978525"/>
          <p14:tracePt t="39816" x="6707188" y="6005513"/>
          <p14:tracePt t="39824" x="6777038" y="6019800"/>
          <p14:tracePt t="39832" x="6818313" y="6019800"/>
          <p14:tracePt t="39840" x="6859588" y="6046788"/>
          <p14:tracePt t="39848" x="6913563" y="6061075"/>
          <p14:tracePt t="39856" x="6940550" y="6075363"/>
          <p14:tracePt t="39864" x="6969125" y="6075363"/>
          <p14:tracePt t="39873" x="6981825" y="6088063"/>
          <p14:tracePt t="39880" x="6996113" y="6088063"/>
          <p14:tracePt t="39898" x="7010400" y="6102350"/>
          <p14:tracePt t="41218" x="7023100" y="6102350"/>
          <p14:tracePt t="41236" x="7037388" y="6102350"/>
          <p14:tracePt t="41247" x="7051675" y="6102350"/>
          <p14:tracePt t="41272" x="7064375" y="6102350"/>
          <p14:tracePt t="41336" x="7064375" y="6116638"/>
          <p14:tracePt t="41361" x="7078663" y="6116638"/>
          <p14:tracePt t="41884" x="7119938" y="6129338"/>
          <p14:tracePt t="41894" x="7161213" y="6156325"/>
          <p14:tracePt t="41899" x="7243763" y="6226175"/>
          <p14:tracePt t="41907" x="7353300" y="6294438"/>
          <p14:tracePt t="41915" x="7464425" y="6362700"/>
          <p14:tracePt t="41923" x="7559675" y="6459538"/>
          <p14:tracePt t="41931" x="7642225" y="6569075"/>
          <p14:tracePt t="41939" x="7739063" y="67071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6F53-0517-274D-8386-8DCCEB12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39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 in Rate of change of volume with respect to age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2653836-4911-A248-BC45-98CAF667B5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0" y="1859757"/>
            <a:ext cx="5758513" cy="463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BCF1BF0-2E75-C443-831A-C5DEF9467C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859757"/>
            <a:ext cx="5685426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8FDB962-63FA-8E42-97DC-6BA21E2980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0"/>
    </mc:Choice>
    <mc:Fallback xmlns="">
      <p:transition spd="slow" advTm="17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24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5B92-C334-5B4D-BB8D-F1BB187C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Picture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8970-2269-234B-9B23-59BE58DD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Brain volume can be measured from magnetic resonance imaging (MRI) using </a:t>
            </a:r>
            <a:r>
              <a:rPr lang="en-US" dirty="0" err="1"/>
              <a:t>softwares</a:t>
            </a:r>
            <a:r>
              <a:rPr lang="en-US" dirty="0"/>
              <a:t>. The loss/rate of change in brain volume can be used as  a marker to observe neurodegeneration in the specific areas being affected more and having a significant decline for example PLS population had significant decline in white matter volume compared to other parts of brain.  </a:t>
            </a:r>
          </a:p>
          <a:p>
            <a:pPr marL="0" indent="0">
              <a:buNone/>
            </a:pPr>
            <a:r>
              <a:rPr lang="en-US" dirty="0"/>
              <a:t>Also this rate of change can be used as a predictor of disability and to measure its progression.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BF7B445-1B5E-A84B-978E-2FA34CBEA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5"/>
    </mc:Choice>
    <mc:Fallback xmlns="">
      <p:transition spd="slow" advTm="46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BD94-D1D0-984E-B6D3-4E053FA0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B35D-1F34-B542-9BB7-F922A819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900" dirty="0"/>
              <a:t>Arain M, Haque M, Johal L, et al. Maturation of the adolescent brain. </a:t>
            </a:r>
            <a:r>
              <a:rPr lang="en-US" sz="1900" i="1" dirty="0"/>
              <a:t>Neuropsychiatry Dis Treat</a:t>
            </a:r>
            <a:r>
              <a:rPr lang="en-US" sz="1900" dirty="0"/>
              <a:t>. 2013;9:449-461. doi:10.2147/NDT.S39776</a:t>
            </a:r>
          </a:p>
          <a:p>
            <a:pPr marL="514350" indent="-514350">
              <a:buAutoNum type="arabicPeriod"/>
            </a:pPr>
            <a:r>
              <a:rPr lang="en-US" sz="1900" dirty="0"/>
              <a:t>Kennedy DN, Hodge SM, Gao Y, Frazier JA, </a:t>
            </a:r>
            <a:r>
              <a:rPr lang="en-US" sz="1900" dirty="0" err="1"/>
              <a:t>Haselgrove</a:t>
            </a:r>
            <a:r>
              <a:rPr lang="en-US" sz="1900" dirty="0"/>
              <a:t> C. The internet brain volume database: a public resource for storage and retrieval of volumetric data. </a:t>
            </a:r>
            <a:r>
              <a:rPr lang="en-US" sz="1900" i="1" dirty="0" err="1"/>
              <a:t>Neuroinformatics</a:t>
            </a:r>
            <a:r>
              <a:rPr lang="en-US" sz="1900" dirty="0"/>
              <a:t>. 2012;10(2):129-140. doi:10.1007/s12021-011-9130-1</a:t>
            </a:r>
          </a:p>
          <a:p>
            <a:pPr marL="514350" indent="-514350">
              <a:buAutoNum type="arabicPeriod"/>
            </a:pPr>
            <a:r>
              <a:rPr lang="en-US" sz="1900" dirty="0" err="1"/>
              <a:t>Finegan</a:t>
            </a:r>
            <a:r>
              <a:rPr lang="en-US" sz="1900" dirty="0"/>
              <a:t> E, Hi Shing SL, </a:t>
            </a:r>
            <a:r>
              <a:rPr lang="en-US" sz="1900" dirty="0" err="1"/>
              <a:t>Chipika</a:t>
            </a:r>
            <a:r>
              <a:rPr lang="en-US" sz="1900" dirty="0"/>
              <a:t> RH, et al. Thalamic, hippocampal and basal ganglia pathology in primary lateral sclerosis and amyotrophic lateral sclerosis: Evidence from quantitative imaging data. </a:t>
            </a:r>
            <a:r>
              <a:rPr lang="en-US" sz="1900" i="1" dirty="0"/>
              <a:t>Data Brief</a:t>
            </a:r>
            <a:r>
              <a:rPr lang="en-US" sz="1900" dirty="0"/>
              <a:t>. 2020;29:105115. Published 2020 Jan 10. doi:10.1016/j.dib.2020.105115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 err="1"/>
              <a:t>Scahill</a:t>
            </a:r>
            <a:r>
              <a:rPr lang="en-US" sz="1800" dirty="0"/>
              <a:t> RI, Frost C, Jenkins R, Whitwell JL, </a:t>
            </a:r>
            <a:r>
              <a:rPr lang="en-US" sz="1800" dirty="0" err="1"/>
              <a:t>Rossor</a:t>
            </a:r>
            <a:r>
              <a:rPr lang="en-US" sz="1800" dirty="0"/>
              <a:t> MN, Fox NC. A Longitudinal Study of Brain Volume Changes in Normal Aging Using Serial Registered Magnetic Resonance Imaging. </a:t>
            </a:r>
            <a:r>
              <a:rPr lang="en-US" sz="1800" i="1" dirty="0"/>
              <a:t>Arch Neurol.</a:t>
            </a:r>
            <a:r>
              <a:rPr lang="en-US" sz="1800" dirty="0"/>
              <a:t> 2003;60(7):989–994. doi:10.1001/archneur.60.7.989</a:t>
            </a:r>
          </a:p>
          <a:p>
            <a:pPr marL="514350" indent="-514350">
              <a:buAutoNum type="arabicPeriod"/>
            </a:pPr>
            <a:r>
              <a:rPr lang="en-US" sz="1800" dirty="0"/>
              <a:t>Beheshti I, </a:t>
            </a:r>
            <a:r>
              <a:rPr lang="en-US" sz="1800" dirty="0" err="1"/>
              <a:t>Maikusa</a:t>
            </a:r>
            <a:r>
              <a:rPr lang="en-US" sz="1800" dirty="0"/>
              <a:t> N, Matsuda H. Effects of aging on brain volumes in healthy individuals across adulthood. </a:t>
            </a:r>
            <a:r>
              <a:rPr lang="en-US" sz="1800" i="1" dirty="0"/>
              <a:t>Neurol Sci</a:t>
            </a:r>
            <a:r>
              <a:rPr lang="en-US" sz="1800" dirty="0"/>
              <a:t>. 2019;40(6):1191-1198. doi:10.1007/s10072-019-03817-3</a:t>
            </a:r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F67CC22-075D-A24F-80B7-C81E15EDBB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4"/>
    </mc:Choice>
    <mc:Fallback xmlns="">
      <p:transition spd="slow" advTm="7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FCAD-AF11-6D48-9AC3-558E1E6C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EF9BC-2436-AF43-A3F9-F6AE46B22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To compare how  brain volume changes in healthy individual and estimating a calculation for  rate of ageing with respect to change in volume and comparing it with those suffering from Amyotrophic lateral sclerosis (ALS)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Primary lateral sclerosis (PLS).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Calculation focus = Rate of ageing with respect to reduction in brain volume starting with 25 years where our brain roughly fully matures.[1]</a:t>
                </a:r>
              </a:p>
              <a:p>
                <a:r>
                  <a:rPr lang="en-US" dirty="0"/>
                  <a:t>Rate of change in volume(dv/dt )~Rate of ageing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3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dirty="0"/>
                          <m:t>volume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at</m:t>
                        </m:r>
                        <m:r>
                          <m:rPr>
                            <m:nor/>
                          </m:rPr>
                          <a:rPr lang="en-US" sz="3600" dirty="0"/>
                          <m:t> 25 – </m:t>
                        </m:r>
                        <m:r>
                          <m:rPr>
                            <m:nor/>
                          </m:rPr>
                          <a:rPr lang="en-US" sz="3600" dirty="0"/>
                          <m:t>volume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at</m:t>
                        </m:r>
                        <m:r>
                          <m:rPr>
                            <m:nor/>
                          </m:rPr>
                          <a:rPr lang="en-US" sz="3600" dirty="0"/>
                          <m:t> 60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60−25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EF9BC-2436-AF43-A3F9-F6AE46B22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348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6326C7D5-39F3-FD4A-B1D3-F8B245BCCB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8"/>
    </mc:Choice>
    <mc:Fallback xmlns="">
      <p:transition spd="slow" advTm="22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6CDD-9688-F64F-BE0F-1E6EC54B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D64A-07A1-6246-9CEB-6E061459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Average Volume (mm3) in different parts of brain  at age ~</a:t>
            </a:r>
            <a:r>
              <a:rPr lang="en-IE" sz="2000" dirty="0"/>
              <a:t> 25.1 +- 3.8 </a:t>
            </a:r>
            <a:r>
              <a:rPr lang="en-US" sz="2000" dirty="0"/>
              <a:t>in healthy individual [2]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35D655-A0F2-9C49-B275-7C5BA36A1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5796"/>
              </p:ext>
            </p:extLst>
          </p:nvPr>
        </p:nvGraphicFramePr>
        <p:xfrm>
          <a:off x="4800600" y="1670241"/>
          <a:ext cx="6747934" cy="4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531">
                  <a:extLst>
                    <a:ext uri="{9D8B030D-6E8A-4147-A177-3AD203B41FA5}">
                      <a16:colId xmlns:a16="http://schemas.microsoft.com/office/drawing/2014/main" val="1225075123"/>
                    </a:ext>
                  </a:extLst>
                </a:gridCol>
                <a:gridCol w="4077403">
                  <a:extLst>
                    <a:ext uri="{9D8B030D-6E8A-4147-A177-3AD203B41FA5}">
                      <a16:colId xmlns:a16="http://schemas.microsoft.com/office/drawing/2014/main" val="2620388377"/>
                    </a:ext>
                  </a:extLst>
                </a:gridCol>
              </a:tblGrid>
              <a:tr h="375560">
                <a:tc gridSpan="2">
                  <a:txBody>
                    <a:bodyPr/>
                    <a:lstStyle/>
                    <a:p>
                      <a:r>
                        <a:rPr lang="en-IE" sz="1500" dirty="0">
                          <a:effectLst/>
                        </a:rPr>
                        <a:t> Age Group Mean(25.1 +- 3.8)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45797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Structure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Volume Mean+-Standard Deviation(mm3)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1477065385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 Brain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1571956+-180197.2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668217432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Grey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673700+-5670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1572282539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 dirty="0">
                          <a:effectLst/>
                        </a:rPr>
                        <a:t> White Matter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543400+-6480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1718846991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 Thalamus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17378+-1232.98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2763315180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Hippocampus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6533.3+-898.94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228249514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Caudate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7750+-945.94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2262525339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Putamen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11291+-1215.55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1355389228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 Amygdala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3064.4+-497.28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3054234619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 Pallidum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>
                          <a:effectLst/>
                        </a:rPr>
                        <a:t>3690+-375.05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951941804"/>
                  </a:ext>
                </a:extLst>
              </a:tr>
              <a:tr h="3755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cap="all">
                          <a:effectLst/>
                        </a:rPr>
                        <a:t>Nucleus Accumbens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500" dirty="0">
                          <a:effectLst/>
                        </a:rPr>
                        <a:t>1035+-207.44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78" marR="91878" marT="0" marB="0"/>
                </a:tc>
                <a:extLst>
                  <a:ext uri="{0D108BD9-81ED-4DB2-BD59-A6C34878D82A}">
                    <a16:rowId xmlns:a16="http://schemas.microsoft.com/office/drawing/2014/main" val="2948138463"/>
                  </a:ext>
                </a:extLst>
              </a:tr>
            </a:tbl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A0D0F5A0-8A66-D745-A1E0-CB929F0668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31"/>
    </mc:Choice>
    <mc:Fallback xmlns="">
      <p:transition spd="slow" advTm="16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B923B-9C8F-774F-A33C-088C8CE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1FBC-39A4-5C45-9EDF-32C7E99F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Average Volume changes in different parts of brain  at age ~</a:t>
            </a:r>
            <a:r>
              <a:rPr lang="en-IE" sz="2000" dirty="0">
                <a:effectLst/>
              </a:rPr>
              <a:t> 60.5 +-10.5</a:t>
            </a:r>
            <a:r>
              <a:rPr lang="en-US" sz="2000" dirty="0"/>
              <a:t> in healthy individual [3]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DF389B91-8689-B441-814E-3BA18932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92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0849A-C69A-7440-ADAE-F93B444B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56855"/>
              </p:ext>
            </p:extLst>
          </p:nvPr>
        </p:nvGraphicFramePr>
        <p:xfrm>
          <a:off x="4749800" y="1779203"/>
          <a:ext cx="6798733" cy="453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849">
                  <a:extLst>
                    <a:ext uri="{9D8B030D-6E8A-4147-A177-3AD203B41FA5}">
                      <a16:colId xmlns:a16="http://schemas.microsoft.com/office/drawing/2014/main" val="1219726140"/>
                    </a:ext>
                  </a:extLst>
                </a:gridCol>
                <a:gridCol w="3939884">
                  <a:extLst>
                    <a:ext uri="{9D8B030D-6E8A-4147-A177-3AD203B41FA5}">
                      <a16:colId xmlns:a16="http://schemas.microsoft.com/office/drawing/2014/main" val="2247023600"/>
                    </a:ext>
                  </a:extLst>
                </a:gridCol>
              </a:tblGrid>
              <a:tr h="377971">
                <a:tc gridSpan="2">
                  <a:txBody>
                    <a:bodyPr/>
                    <a:lstStyle/>
                    <a:p>
                      <a:r>
                        <a:rPr lang="en-IE" sz="1600" dirty="0">
                          <a:effectLst/>
                        </a:rPr>
                        <a:t>Age Group Mean(60.5 +-10.5)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45354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Structure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Volume Mean+-Standard Error(mm3)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1417831463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 dirty="0">
                          <a:effectLst/>
                        </a:rPr>
                        <a:t> Brain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1120083.15+-2418.78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105992580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Grey Matter 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581579.05+-1860.11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970325438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 White Matter 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538504.10+- 1686.23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1440722017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 Thalamus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15016.8+-101.3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395929408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Hippocampus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5668.0+-90.8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689960007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Caudate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6986.3+-67.6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1310641838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Putamen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9434.1+-90.3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4094697824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 dirty="0">
                          <a:effectLst/>
                        </a:rPr>
                        <a:t> Amygdala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2392.7+-46.2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55951502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 Pallidum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3552.6+-41.1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3850073416"/>
                  </a:ext>
                </a:extLst>
              </a:tr>
              <a:tr h="377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cap="all">
                          <a:effectLst/>
                        </a:rPr>
                        <a:t>Nucleus Accumbens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872+-20.7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622" marR="97622" marT="0" marB="0"/>
                </a:tc>
                <a:extLst>
                  <a:ext uri="{0D108BD9-81ED-4DB2-BD59-A6C34878D82A}">
                    <a16:rowId xmlns:a16="http://schemas.microsoft.com/office/drawing/2014/main" val="802708311"/>
                  </a:ext>
                </a:extLst>
              </a:tr>
            </a:tbl>
          </a:graphicData>
        </a:graphic>
      </p:graphicFrame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B6E3E5E-7D6B-1543-BB3A-E46853466C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9"/>
    </mc:Choice>
    <mc:Fallback xmlns="">
      <p:transition spd="slow" advTm="10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0C99-8BC0-5F4E-8AC5-1E1BB7F9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C1B-BDF2-5043-96AD-6A205ED2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Rate of change in Total Brain Volume volume(dv/dt )~Rate of ageing ~12910.65/</a:t>
            </a:r>
            <a:r>
              <a:rPr lang="en-US" sz="2000" dirty="0" err="1"/>
              <a:t>yr</a:t>
            </a:r>
            <a:r>
              <a:rPr lang="en-US" sz="2000" dirty="0"/>
              <a:t>   </a:t>
            </a:r>
          </a:p>
          <a:p>
            <a:r>
              <a:rPr lang="en-US" sz="2000" dirty="0"/>
              <a:t>Rate of change in Grey matter  Volume ~2632.02</a:t>
            </a:r>
          </a:p>
          <a:p>
            <a:r>
              <a:rPr lang="en-US" sz="2000" dirty="0"/>
              <a:t>Rate of change in White matter  Volume ~139.88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77F30-DB1E-D948-870E-B2F93C2E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13377"/>
              </p:ext>
            </p:extLst>
          </p:nvPr>
        </p:nvGraphicFramePr>
        <p:xfrm>
          <a:off x="4443413" y="1171575"/>
          <a:ext cx="7473255" cy="5264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995">
                  <a:extLst>
                    <a:ext uri="{9D8B030D-6E8A-4147-A177-3AD203B41FA5}">
                      <a16:colId xmlns:a16="http://schemas.microsoft.com/office/drawing/2014/main" val="2343253387"/>
                    </a:ext>
                  </a:extLst>
                </a:gridCol>
                <a:gridCol w="1553273">
                  <a:extLst>
                    <a:ext uri="{9D8B030D-6E8A-4147-A177-3AD203B41FA5}">
                      <a16:colId xmlns:a16="http://schemas.microsoft.com/office/drawing/2014/main" val="916040515"/>
                    </a:ext>
                  </a:extLst>
                </a:gridCol>
                <a:gridCol w="1429127">
                  <a:extLst>
                    <a:ext uri="{9D8B030D-6E8A-4147-A177-3AD203B41FA5}">
                      <a16:colId xmlns:a16="http://schemas.microsoft.com/office/drawing/2014/main" val="3407836278"/>
                    </a:ext>
                  </a:extLst>
                </a:gridCol>
                <a:gridCol w="1695466">
                  <a:extLst>
                    <a:ext uri="{9D8B030D-6E8A-4147-A177-3AD203B41FA5}">
                      <a16:colId xmlns:a16="http://schemas.microsoft.com/office/drawing/2014/main" val="482386500"/>
                    </a:ext>
                  </a:extLst>
                </a:gridCol>
                <a:gridCol w="1530394">
                  <a:extLst>
                    <a:ext uri="{9D8B030D-6E8A-4147-A177-3AD203B41FA5}">
                      <a16:colId xmlns:a16="http://schemas.microsoft.com/office/drawing/2014/main" val="281246659"/>
                    </a:ext>
                  </a:extLst>
                </a:gridCol>
              </a:tblGrid>
              <a:tr h="11527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Structure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Volume Mean+-Standard Deviation(mm3)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Healthy individual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Volume change with respect to age for Healthy Individuals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Rate of volume change with respect to age for Healthy Individuals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81026172"/>
                  </a:ext>
                </a:extLst>
              </a:tr>
              <a:tr h="608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 dirty="0">
                          <a:effectLst/>
                        </a:rPr>
                        <a:t> Brain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1571956+-180197.2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1120083.15+-2418.78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﻿451872.85 +-﻿182615.98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﻿﻿﻿﻿12910.65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992250212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Grey Matter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65460+-738.00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581579.05+-1860.11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92120.95+-﻿7530.11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2632.02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80520376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 White Matter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520700+-658.00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538504.10+- 1686.23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4895.9+-﻿8166.23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139.88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 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4165732719"/>
                  </a:ext>
                </a:extLst>
              </a:tr>
              <a:tr h="2660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 Thalamus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17378+-1232.98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15016.8+-101.3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2361.2+-﻿1334.28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67.46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1723395334"/>
                  </a:ext>
                </a:extLst>
              </a:tr>
              <a:tr h="2660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Hippocampus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6533.3+-898.94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5668.0+-90.8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865.3+-﻿989.74    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24.72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483579174"/>
                  </a:ext>
                </a:extLst>
              </a:tr>
              <a:tr h="2660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Caudate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7750+-945.94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6986.3+-67.6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763.7+-﻿1013.54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21.82    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429296861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Putamen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11291+-1215.55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9434.1+-90.3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1856.9+-﻿1305.85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760848765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 Amygdala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3064.4+-497.28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2392.7+-46.2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671.7+-﻿543.48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19.19 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644327577"/>
                  </a:ext>
                </a:extLst>
              </a:tr>
              <a:tr h="2660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 Pallidum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3690+-375.05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3552.6+-41.1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137.4+-﻿416.15    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3.92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126479043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Nucleus </a:t>
                      </a:r>
                      <a:r>
                        <a:rPr lang="en-US" sz="1100">
                          <a:effectLst/>
                        </a:rPr>
                        <a:t>Accumbens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1035+-207.44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100">
                          <a:effectLst/>
                        </a:rPr>
                        <a:t>872+-20.7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163+-﻿228.14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4.65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702368871"/>
                  </a:ext>
                </a:extLst>
              </a:tr>
            </a:tbl>
          </a:graphicData>
        </a:graphic>
      </p:graphicFrame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85F1B73-B53B-DD46-A1CA-8B0156A3D0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57"/>
    </mc:Choice>
    <mc:Fallback xmlns="">
      <p:transition spd="slow" advTm="28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280" x="3656013" y="6597650"/>
          <p14:tracePt t="5288" x="3765550" y="6473825"/>
          <p14:tracePt t="5296" x="3986213" y="6226175"/>
          <p14:tracePt t="5302" x="4054475" y="6156325"/>
          <p14:tracePt t="5314" x="4192588" y="5992813"/>
          <p14:tracePt t="5318" x="4302125" y="5868988"/>
          <p14:tracePt t="5326" x="4329113" y="5827713"/>
          <p14:tracePt t="5334" x="4398963" y="5757863"/>
          <p14:tracePt t="5342" x="4440238" y="5716588"/>
          <p14:tracePt t="5350" x="4467225" y="5675313"/>
          <p14:tracePt t="5358" x="4481513" y="5662613"/>
          <p14:tracePt t="5366" x="4494213" y="5648325"/>
          <p14:tracePt t="5382" x="4508500" y="5648325"/>
          <p14:tracePt t="5592" x="4522788" y="5648325"/>
          <p14:tracePt t="5600" x="4591050" y="5580063"/>
          <p14:tracePt t="5608" x="4673600" y="5470525"/>
          <p14:tracePt t="5615" x="4783138" y="5359400"/>
          <p14:tracePt t="5624" x="4865688" y="5235575"/>
          <p14:tracePt t="5632" x="4975225" y="5113338"/>
          <p14:tracePt t="5640" x="5154613" y="4865688"/>
          <p14:tracePt t="5648" x="5237163" y="4727575"/>
          <p14:tracePt t="5656" x="5387975" y="4467225"/>
          <p14:tracePt t="5663" x="5553075" y="4232275"/>
          <p14:tracePt t="5673" x="5676900" y="3998913"/>
          <p14:tracePt t="5680" x="5718175" y="3930650"/>
          <p14:tracePt t="5688" x="5745163" y="3862388"/>
          <p14:tracePt t="5696" x="5800725" y="3765550"/>
          <p14:tracePt t="5704" x="5842000" y="3697288"/>
          <p14:tracePt t="5713" x="5868988" y="3656013"/>
          <p14:tracePt t="5720" x="5883275" y="3629025"/>
          <p14:tracePt t="5729" x="5895975" y="3614738"/>
          <p14:tracePt t="5736" x="5895975" y="3600450"/>
          <p14:tracePt t="5954" x="5895975" y="3587750"/>
          <p14:tracePt t="5964" x="5895975" y="3559175"/>
          <p14:tracePt t="5969" x="5895975" y="3517900"/>
          <p14:tracePt t="5980" x="5895975" y="3435350"/>
          <p14:tracePt t="5986" x="5895975" y="3340100"/>
          <p14:tracePt t="5997" x="5895975" y="3228975"/>
          <p14:tracePt t="6002" x="5895975" y="3106738"/>
          <p14:tracePt t="6014" x="5895975" y="3024188"/>
          <p14:tracePt t="6017" x="5895975" y="2927350"/>
          <p14:tracePt t="6026" x="5895975" y="2817813"/>
          <p14:tracePt t="6034" x="5910263" y="2776538"/>
          <p14:tracePt t="6042" x="5910263" y="2720975"/>
          <p14:tracePt t="6050" x="5910263" y="2667000"/>
          <p14:tracePt t="6058" x="5910263" y="2638425"/>
          <p14:tracePt t="6066" x="5910263" y="2611438"/>
          <p14:tracePt t="6075" x="5910263" y="2597150"/>
          <p14:tracePt t="6107" x="5895975" y="2597150"/>
          <p14:tracePt t="6115" x="5883275" y="2597150"/>
          <p14:tracePt t="6122" x="5854700" y="2597150"/>
          <p14:tracePt t="6130" x="5842000" y="2597150"/>
          <p14:tracePt t="6139" x="5827713" y="2597150"/>
          <p14:tracePt t="6147" x="5815013" y="2597150"/>
          <p14:tracePt t="6155" x="5800725" y="2597150"/>
          <p14:tracePt t="6163" x="5800725" y="2611438"/>
          <p14:tracePt t="6171" x="5786438" y="2611438"/>
          <p14:tracePt t="6180" x="5773738" y="2611438"/>
          <p14:tracePt t="6219" x="5773738" y="2625725"/>
          <p14:tracePt t="6252" x="5773738" y="2638425"/>
          <p14:tracePt t="6259" x="5773738" y="2652713"/>
          <p14:tracePt t="6268" x="5773738" y="2679700"/>
          <p14:tracePt t="6275" x="5773738" y="2762250"/>
          <p14:tracePt t="6283" x="5773738" y="2830513"/>
          <p14:tracePt t="6291" x="5773738" y="2927350"/>
          <p14:tracePt t="6300" x="5773738" y="2982913"/>
          <p14:tracePt t="6307" x="5773738" y="3092450"/>
          <p14:tracePt t="6316" x="5800725" y="3216275"/>
          <p14:tracePt t="6323" x="5815013" y="3325813"/>
          <p14:tracePt t="6331" x="5827713" y="3408363"/>
          <p14:tracePt t="6340" x="5842000" y="3505200"/>
          <p14:tracePt t="6347" x="5854700" y="3587750"/>
          <p14:tracePt t="6356" x="5883275" y="3656013"/>
          <p14:tracePt t="6364" x="5895975" y="3709988"/>
          <p14:tracePt t="6372" x="5910263" y="3792538"/>
          <p14:tracePt t="6380" x="5924550" y="3848100"/>
          <p14:tracePt t="6388" x="5937250" y="3916363"/>
          <p14:tracePt t="6396" x="5965825" y="3971925"/>
          <p14:tracePt t="6404" x="5978525" y="4040188"/>
          <p14:tracePt t="6414" x="5992813" y="4095750"/>
          <p14:tracePt t="6420" x="6007100" y="4122738"/>
          <p14:tracePt t="6430" x="6019800" y="4164013"/>
          <p14:tracePt t="6437" x="6034088" y="4205288"/>
          <p14:tracePt t="6446" x="6048375" y="4232275"/>
          <p14:tracePt t="6452" x="6075363" y="4260850"/>
          <p14:tracePt t="6463" x="6089650" y="4287838"/>
          <p14:tracePt t="6468" x="6102350" y="4314825"/>
          <p14:tracePt t="6479" x="6116638" y="4343400"/>
          <p14:tracePt t="6484" x="6130925" y="4356100"/>
          <p14:tracePt t="6494" x="6143625" y="4370388"/>
          <p14:tracePt t="6500" x="6143625" y="4384675"/>
          <p14:tracePt t="6511" x="6157913" y="4384675"/>
          <p14:tracePt t="6517" x="6157913" y="4397375"/>
          <p14:tracePt t="6532" x="6157913" y="4411663"/>
          <p14:tracePt t="6544" x="6172200" y="4411663"/>
          <p14:tracePt t="6863" x="6184900" y="4425950"/>
          <p14:tracePt t="6872" x="6213475" y="4438650"/>
          <p14:tracePt t="6880" x="6226175" y="4467225"/>
          <p14:tracePt t="6886" x="6281738" y="4508500"/>
          <p14:tracePt t="6898" x="6323013" y="4576763"/>
          <p14:tracePt t="6903" x="6376988" y="4659313"/>
          <p14:tracePt t="6913" x="6418263" y="4727575"/>
          <p14:tracePt t="6919" x="6459538" y="4795838"/>
          <p14:tracePt t="6929" x="6488113" y="4865688"/>
          <p14:tracePt t="6935" x="6500813" y="4906963"/>
          <p14:tracePt t="6944" x="6515100" y="4948238"/>
          <p14:tracePt t="6951" x="6529388" y="5002213"/>
          <p14:tracePt t="6961" x="6529388" y="5057775"/>
          <p14:tracePt t="6967" x="6529388" y="5099050"/>
          <p14:tracePt t="6977" x="6529388" y="5126038"/>
          <p14:tracePt t="6983" x="6515100" y="5140325"/>
          <p14:tracePt t="6994" x="6446838" y="5153025"/>
          <p14:tracePt t="6999" x="6364288" y="5153025"/>
          <p14:tracePt t="7011" x="6267450" y="5153025"/>
          <p14:tracePt t="7015" x="6034088" y="5072063"/>
          <p14:tracePt t="7027" x="5827713" y="4989513"/>
          <p14:tracePt t="7031" x="5718175" y="4919663"/>
          <p14:tracePt t="7044" x="5497513" y="4783138"/>
          <p14:tracePt t="7047" x="5291138" y="4632325"/>
          <p14:tracePt t="7061" x="5072063" y="4479925"/>
          <p14:tracePt t="7063" x="4921250" y="4343400"/>
          <p14:tracePt t="7077" x="4783138" y="4191000"/>
          <p14:tracePt t="7080" x="4673600" y="4068763"/>
          <p14:tracePt t="7094" x="4632325" y="3998913"/>
          <p14:tracePt t="7097" x="4576763" y="3889375"/>
          <p14:tracePt t="7111" x="4522788" y="3779838"/>
          <p14:tracePt t="7114" x="4494213" y="3697288"/>
          <p14:tracePt t="7127" x="4494213" y="3656013"/>
          <p14:tracePt t="7130" x="4481513" y="3587750"/>
          <p14:tracePt t="7144" x="4481513" y="3559175"/>
          <p14:tracePt t="7147" x="4481513" y="3517900"/>
          <p14:tracePt t="7161" x="4481513" y="3490913"/>
          <p14:tracePt t="7163" x="4481513" y="3463925"/>
          <p14:tracePt t="7177" x="4481513" y="3449638"/>
          <p14:tracePt t="7180" x="4508500" y="3435350"/>
          <p14:tracePt t="7184" x="4535488" y="3435350"/>
          <p14:tracePt t="7194" x="4564063" y="3435350"/>
          <p14:tracePt t="7200" x="4591050" y="3435350"/>
          <p14:tracePt t="7211" x="4632325" y="3435350"/>
          <p14:tracePt t="7216" x="4673600" y="3435350"/>
          <p14:tracePt t="7227" x="4714875" y="3435350"/>
          <p14:tracePt t="7232" x="4768850" y="3435350"/>
          <p14:tracePt t="7244" x="4865688" y="3449638"/>
          <p14:tracePt t="7248" x="4962525" y="3490913"/>
          <p14:tracePt t="7261" x="5057775" y="3546475"/>
          <p14:tracePt t="7265" x="5154613" y="3614738"/>
          <p14:tracePt t="7277" x="5264150" y="3697288"/>
          <p14:tracePt t="7281" x="5360988" y="3792538"/>
          <p14:tracePt t="7294" x="5402263" y="3848100"/>
          <p14:tracePt t="7297" x="5497513" y="3930650"/>
          <p14:tracePt t="7311" x="5567363" y="4013200"/>
          <p14:tracePt t="7314" x="5621338" y="4095750"/>
          <p14:tracePt t="7327" x="5662613" y="4164013"/>
          <p14:tracePt t="7330" x="5691188" y="4219575"/>
          <p14:tracePt t="7344" x="5691188" y="4232275"/>
          <p14:tracePt t="7346" x="5718175" y="4302125"/>
          <p14:tracePt t="7361" x="5718175" y="4343400"/>
          <p14:tracePt t="7363" x="5718175" y="4370388"/>
          <p14:tracePt t="7377" x="5691188" y="4384675"/>
          <p14:tracePt t="7381" x="5635625" y="4397375"/>
          <p14:tracePt t="7394" x="5553075" y="4411663"/>
          <p14:tracePt t="7397" x="5429250" y="4411663"/>
          <p14:tracePt t="7401" x="5291138" y="4397375"/>
          <p14:tracePt t="7412" x="5127625" y="4343400"/>
          <p14:tracePt t="7417" x="4975225" y="4273550"/>
          <p14:tracePt t="7427" x="4810125" y="4191000"/>
          <p14:tracePt t="7433" x="4727575" y="4164013"/>
          <p14:tracePt t="7444" x="4605338" y="4081463"/>
          <p14:tracePt t="7449" x="4481513" y="4013200"/>
          <p14:tracePt t="7460" x="4398963" y="3944938"/>
          <p14:tracePt t="7465" x="4316413" y="3889375"/>
          <p14:tracePt t="7477" x="4275138" y="3833813"/>
          <p14:tracePt t="7482" x="4233863" y="3779838"/>
          <p14:tracePt t="7494" x="4219575" y="3724275"/>
          <p14:tracePt t="7497" x="4205288" y="3670300"/>
          <p14:tracePt t="7510" x="4205288" y="3600450"/>
          <p14:tracePt t="7514" x="4205288" y="3546475"/>
          <p14:tracePt t="7527" x="4205288" y="3490913"/>
          <p14:tracePt t="7530" x="4246563" y="3435350"/>
          <p14:tracePt t="7544" x="4302125" y="3367088"/>
          <p14:tracePt t="7547" x="4343400" y="3325813"/>
          <p14:tracePt t="7561" x="4411663" y="3270250"/>
          <p14:tracePt t="7563" x="4481513" y="3228975"/>
          <p14:tracePt t="7577" x="4549775" y="3201988"/>
          <p14:tracePt t="7580" x="4632325" y="3187700"/>
          <p14:tracePt t="7594" x="4783138" y="3160713"/>
          <p14:tracePt t="7597" x="4851400" y="3160713"/>
          <p14:tracePt t="7611" x="4921250" y="3160713"/>
          <p14:tracePt t="7614" x="5016500" y="3175000"/>
          <p14:tracePt t="7627" x="5099050" y="3228975"/>
          <p14:tracePt t="7629" x="5168900" y="3284538"/>
          <p14:tracePt t="7635" x="5210175" y="3352800"/>
          <p14:tracePt t="7644" x="5251450" y="3422650"/>
          <p14:tracePt t="7651" x="5291138" y="3546475"/>
          <p14:tracePt t="7661" x="5291138" y="3600450"/>
          <p14:tracePt t="7667" x="5291138" y="3683000"/>
          <p14:tracePt t="7677" x="5291138" y="3779838"/>
          <p14:tracePt t="7682" x="5251450" y="3848100"/>
          <p14:tracePt t="7694" x="5154613" y="3957638"/>
          <p14:tracePt t="7699" x="5072063" y="4013200"/>
          <p14:tracePt t="7711" x="4975225" y="4054475"/>
          <p14:tracePt t="7715" x="4851400" y="4095750"/>
          <p14:tracePt t="7727" x="4714875" y="4110038"/>
          <p14:tracePt t="7731" x="4564063" y="4110038"/>
          <p14:tracePt t="7744" x="4398963" y="4110038"/>
          <p14:tracePt t="7747" x="4316413" y="4110038"/>
          <p14:tracePt t="7761" x="4164013" y="4095750"/>
          <p14:tracePt t="7764" x="4041775" y="4054475"/>
          <p14:tracePt t="7777" x="3944938" y="3986213"/>
          <p14:tracePt t="7780" x="3848100" y="3930650"/>
          <p14:tracePt t="7794" x="3794125" y="3862388"/>
          <p14:tracePt t="7797" x="3738563" y="3792538"/>
          <p14:tracePt t="7811" x="3711575" y="3724275"/>
          <p14:tracePt t="7813" x="3697288" y="3656013"/>
          <p14:tracePt t="7827" x="3697288" y="3573463"/>
          <p14:tracePt t="7830" x="3697288" y="3490913"/>
          <p14:tracePt t="7844" x="3697288" y="3408363"/>
          <p14:tracePt t="7847" x="3711575" y="3325813"/>
          <p14:tracePt t="7861" x="3752850" y="3243263"/>
          <p14:tracePt t="7863" x="3794125" y="3175000"/>
          <p14:tracePt t="7868" x="3862388" y="3106738"/>
          <p14:tracePt t="7877" x="3971925" y="3009900"/>
          <p14:tracePt t="7884" x="4068763" y="2954338"/>
          <p14:tracePt t="7894" x="4124325" y="2941638"/>
          <p14:tracePt t="7900" x="4219575" y="2913063"/>
          <p14:tracePt t="7911" x="4398963" y="2886075"/>
          <p14:tracePt t="7916" x="4467225" y="2886075"/>
          <p14:tracePt t="7927" x="4564063" y="2886075"/>
          <p14:tracePt t="7932" x="4659313" y="2886075"/>
          <p14:tracePt t="7944" x="4727575" y="2913063"/>
          <p14:tracePt t="7948" x="4783138" y="2954338"/>
          <p14:tracePt t="7961" x="4810125" y="2995613"/>
          <p14:tracePt t="7964" x="4824413" y="3036888"/>
          <p14:tracePt t="7977" x="4838700" y="3078163"/>
          <p14:tracePt t="7980" x="4838700" y="3106738"/>
          <p14:tracePt t="7994" x="4838700" y="3148013"/>
          <p14:tracePt t="7997" x="4838700" y="3160713"/>
          <p14:tracePt t="8011" x="4838700" y="3187700"/>
          <p14:tracePt t="8014" x="4824413" y="3228975"/>
          <p14:tracePt t="8027" x="4783138" y="3243263"/>
          <p14:tracePt t="8030" x="4756150" y="3257550"/>
          <p14:tracePt t="8044" x="4727575" y="3270250"/>
          <p14:tracePt t="8047" x="4700588" y="3284538"/>
          <p14:tracePt t="8061" x="4673600" y="3284538"/>
          <p14:tracePt t="8063" x="4646613" y="3298825"/>
          <p14:tracePt t="8077" x="4618038" y="3298825"/>
          <p14:tracePt t="8080" x="4591050" y="3298825"/>
          <p14:tracePt t="8094" x="4576763" y="3298825"/>
          <p14:tracePt t="8096" x="4564063" y="3298825"/>
          <p14:tracePt t="8198" x="4576763" y="3298825"/>
          <p14:tracePt t="8217" x="4591050" y="3284538"/>
          <p14:tracePt t="8841" x="4564063" y="3270250"/>
          <p14:tracePt t="8849" x="4549775" y="3257550"/>
          <p14:tracePt t="8857" x="4522788" y="3216275"/>
          <p14:tracePt t="8865" x="4481513" y="3187700"/>
          <p14:tracePt t="8873" x="4452938" y="3160713"/>
          <p14:tracePt t="8884" x="4440238" y="3133725"/>
          <p14:tracePt t="8889" x="4411663" y="3092450"/>
          <p14:tracePt t="8898" x="4398963" y="3078163"/>
          <p14:tracePt t="8905" x="4357688" y="3051175"/>
          <p14:tracePt t="8913" x="4343400" y="3024188"/>
          <p14:tracePt t="8921" x="4316413" y="2995613"/>
          <p14:tracePt t="8930" x="4302125" y="2968625"/>
          <p14:tracePt t="8938" x="4287838" y="2941638"/>
          <p14:tracePt t="8947" x="4260850" y="2927350"/>
          <p14:tracePt t="8954" x="4246563" y="2913063"/>
          <p14:tracePt t="8963" x="4246563" y="2900363"/>
          <p14:tracePt t="8970" x="4233863" y="2886075"/>
          <p14:tracePt t="8986" x="4219575" y="2871788"/>
          <p14:tracePt t="9235" x="4219575" y="2886075"/>
          <p14:tracePt t="9246" x="4219575" y="2927350"/>
          <p14:tracePt t="9251" x="4233863" y="2941638"/>
          <p14:tracePt t="9259" x="4233863" y="2954338"/>
          <p14:tracePt t="9268" x="4246563" y="2968625"/>
          <p14:tracePt t="9275" x="4246563" y="2982913"/>
          <p14:tracePt t="9291" x="4246563" y="2995613"/>
          <p14:tracePt t="9315" x="4246563" y="3009900"/>
          <p14:tracePt t="9331" x="4233863" y="3009900"/>
          <p14:tracePt t="9340" x="4178300" y="3009900"/>
          <p14:tracePt t="9348" x="4137025" y="2995613"/>
          <p14:tracePt t="9356" x="4054475" y="2982913"/>
          <p14:tracePt t="9364" x="3986213" y="2954338"/>
          <p14:tracePt t="9372" x="3917950" y="2927350"/>
          <p14:tracePt t="9380" x="3835400" y="2900363"/>
          <p14:tracePt t="9388" x="3765550" y="2871788"/>
          <p14:tracePt t="9397" x="3683000" y="2844800"/>
          <p14:tracePt t="9404" x="3641725" y="2830513"/>
          <p14:tracePt t="9413" x="3587750" y="2803525"/>
          <p14:tracePt t="9420" x="3560763" y="2803525"/>
          <p14:tracePt t="9431" x="3519488" y="2776538"/>
          <p14:tracePt t="9436" x="3490913" y="2776538"/>
          <p14:tracePt t="9447" x="3463925" y="2747963"/>
          <p14:tracePt t="9452" x="3422650" y="2747963"/>
          <p14:tracePt t="9465" x="3395663" y="2735263"/>
          <p14:tracePt t="9468" x="3381375" y="2735263"/>
          <p14:tracePt t="9481" x="3354388" y="2720975"/>
          <p14:tracePt t="9484" x="3340100" y="2720975"/>
          <p14:tracePt t="9492" x="3313113" y="2720975"/>
          <p14:tracePt t="9500" x="3298825" y="2720975"/>
          <p14:tracePt t="9516" x="3284538" y="2720975"/>
          <p14:tracePt t="9533" x="3271838" y="2720975"/>
          <p14:tracePt t="9565" x="3257550" y="2720975"/>
          <p14:tracePt t="9589" x="3257550" y="2735263"/>
          <p14:tracePt t="9597" x="3257550" y="2747963"/>
          <p14:tracePt t="9615" x="3257550" y="2762250"/>
          <p14:tracePt t="9621" x="3257550" y="2776538"/>
          <p14:tracePt t="9630" x="3257550" y="2789238"/>
          <p14:tracePt t="9637" x="3257550" y="2803525"/>
          <p14:tracePt t="9647" x="3257550" y="2817813"/>
          <p14:tracePt t="9653" x="3257550" y="2830513"/>
          <p14:tracePt t="9664" x="3271838" y="2844800"/>
          <p14:tracePt t="9669" x="3271838" y="2859088"/>
          <p14:tracePt t="9681" x="3284538" y="2871788"/>
          <p14:tracePt t="9685" x="3298825" y="2886075"/>
          <p14:tracePt t="9698" x="3325813" y="2900363"/>
          <p14:tracePt t="9702" x="3354388" y="2913063"/>
          <p14:tracePt t="9710" x="3395663" y="2927350"/>
          <p14:tracePt t="9718" x="3490913" y="2927350"/>
          <p14:tracePt t="9726" x="3573463" y="2941638"/>
          <p14:tracePt t="9734" x="3683000" y="2954338"/>
          <p14:tracePt t="9742" x="3738563" y="2968625"/>
          <p14:tracePt t="9750" x="3848100" y="2982913"/>
          <p14:tracePt t="9764" x="3944938" y="2982913"/>
          <p14:tracePt t="9766" x="3986213" y="2995613"/>
          <p14:tracePt t="9774" x="4054475" y="3009900"/>
          <p14:tracePt t="9782" x="4110038" y="3009900"/>
          <p14:tracePt t="9790" x="4137025" y="3009900"/>
          <p14:tracePt t="9798" x="4164013" y="3024188"/>
          <p14:tracePt t="9806" x="4192588" y="3024188"/>
          <p14:tracePt t="9831" x="4205288" y="3024188"/>
          <p14:tracePt t="10281" x="4233863" y="3024188"/>
          <p14:tracePt t="10289" x="4316413" y="2968625"/>
          <p14:tracePt t="10299" x="4425950" y="2913063"/>
          <p14:tracePt t="10305" x="4535488" y="2871788"/>
          <p14:tracePt t="10313" x="4673600" y="2817813"/>
          <p14:tracePt t="10321" x="4948238" y="2720975"/>
          <p14:tracePt t="10334" x="5278438" y="2625725"/>
          <p14:tracePt t="10337" x="5649913" y="2543175"/>
          <p14:tracePt t="10347" x="6007100" y="2473325"/>
          <p14:tracePt t="10353" x="6199188" y="2460625"/>
          <p14:tracePt t="10364" x="6542088" y="2446338"/>
          <p14:tracePt t="10369" x="6831013" y="2446338"/>
          <p14:tracePt t="10382" x="7092950" y="2446338"/>
          <p14:tracePt t="10385" x="7188200" y="2460625"/>
          <p14:tracePt t="10393" x="7381875" y="2501900"/>
          <p14:tracePt t="10401" x="7656513" y="2597150"/>
          <p14:tracePt t="10409" x="7780338" y="2667000"/>
          <p14:tracePt t="10417" x="7848600" y="2706688"/>
          <p14:tracePt t="10425" x="7931150" y="2776538"/>
          <p14:tracePt t="10433" x="8027988" y="2844800"/>
          <p14:tracePt t="10447" x="8081963" y="2913063"/>
          <p14:tracePt t="10449" x="8137525" y="2968625"/>
          <p14:tracePt t="10458" x="8150225" y="2995613"/>
          <p14:tracePt t="10465" x="8178800" y="3036888"/>
          <p14:tracePt t="10474" x="8191500" y="3078163"/>
          <p14:tracePt t="10482" x="8205788" y="3092450"/>
          <p14:tracePt t="10489" x="8205788" y="3119438"/>
          <p14:tracePt t="10748" x="8220075" y="3119438"/>
          <p14:tracePt t="10756" x="8261350" y="3119438"/>
          <p14:tracePt t="10763" x="8302625" y="3119438"/>
          <p14:tracePt t="10771" x="8356600" y="3119438"/>
          <p14:tracePt t="10779" x="8426450" y="3119438"/>
          <p14:tracePt t="10788" x="8509000" y="3119438"/>
          <p14:tracePt t="10799" x="8645525" y="3119438"/>
          <p14:tracePt t="10803" x="8796338" y="3119438"/>
          <p14:tracePt t="10814" x="8975725" y="3119438"/>
          <p14:tracePt t="10819" x="9140825" y="3119438"/>
          <p14:tracePt t="10831" x="9209088" y="3119438"/>
          <p14:tracePt t="10836" x="9347200" y="3133725"/>
          <p14:tracePt t="10847" x="9456738" y="3148013"/>
          <p14:tracePt t="10851" x="9553575" y="3160713"/>
          <p14:tracePt t="10862" x="9580563" y="3175000"/>
          <p14:tracePt t="10868" x="9717088" y="3187700"/>
          <p14:tracePt t="10876" x="9772650" y="3201988"/>
          <p14:tracePt t="10884" x="9840913" y="3216275"/>
          <p14:tracePt t="10892" x="9882188" y="3243263"/>
          <p14:tracePt t="10900" x="9937750" y="3257550"/>
          <p14:tracePt t="10913" x="9979025" y="3270250"/>
          <p14:tracePt t="10916" x="10006013" y="3284538"/>
          <p14:tracePt t="10924" x="10047288" y="3311525"/>
          <p14:tracePt t="10932" x="10075863" y="3325813"/>
          <p14:tracePt t="10940" x="10102850" y="3340100"/>
          <p14:tracePt t="10948" x="10117138" y="3352800"/>
          <p14:tracePt t="10956" x="10129838" y="3352800"/>
          <p14:tracePt t="10964" x="10129838" y="3367088"/>
          <p14:tracePt t="11142" x="10144125" y="3367088"/>
          <p14:tracePt t="11149" x="10171113" y="3352800"/>
          <p14:tracePt t="11157" x="10212388" y="3352800"/>
          <p14:tracePt t="11165" x="10240963" y="3340100"/>
          <p14:tracePt t="11173" x="10280650" y="3325813"/>
          <p14:tracePt t="11184" x="10336213" y="3325813"/>
          <p14:tracePt t="11189" x="10391775" y="3311525"/>
          <p14:tracePt t="11198" x="10474325" y="3298825"/>
          <p14:tracePt t="11206" x="10569575" y="3284538"/>
          <p14:tracePt t="11213" x="10666413" y="3284538"/>
          <p14:tracePt t="11222" x="10763250" y="3270250"/>
          <p14:tracePt t="11230" x="10831513" y="3270250"/>
          <p14:tracePt t="11238" x="10914063" y="3270250"/>
          <p14:tracePt t="11247" x="10955338" y="3270250"/>
          <p14:tracePt t="11254" x="10996613" y="3270250"/>
          <p14:tracePt t="11263" x="11050588" y="3270250"/>
          <p14:tracePt t="11270" x="11091863" y="3270250"/>
          <p14:tracePt t="11280" x="11120438" y="3270250"/>
          <p14:tracePt t="11286" x="11147425" y="3270250"/>
          <p14:tracePt t="11297" x="11161713" y="3270250"/>
          <p14:tracePt t="11302" x="11174413" y="3270250"/>
          <p14:tracePt t="11314" x="11188700" y="3270250"/>
          <p14:tracePt t="11330" x="11202988" y="3270250"/>
          <p14:tracePt t="11334" x="11202988" y="3284538"/>
          <p14:tracePt t="11374" x="11188700" y="3270250"/>
          <p14:tracePt t="11382" x="11147425" y="3228975"/>
          <p14:tracePt t="11391" x="11120438" y="3187700"/>
          <p14:tracePt t="11399" x="11064875" y="3133725"/>
          <p14:tracePt t="11407" x="11023600" y="3092450"/>
          <p14:tracePt t="11415" x="10982325" y="3036888"/>
          <p14:tracePt t="11423" x="10968038" y="3009900"/>
          <p14:tracePt t="11431" x="10926763" y="2968625"/>
          <p14:tracePt t="11439" x="10899775" y="2941638"/>
          <p14:tracePt t="11447" x="10885488" y="2913063"/>
          <p14:tracePt t="11455" x="10858500" y="2900363"/>
          <p14:tracePt t="11463" x="10858500" y="2886075"/>
          <p14:tracePt t="11471" x="10844213" y="2871788"/>
          <p14:tracePt t="11487" x="10844213" y="2859088"/>
          <p14:tracePt t="11761" x="10817225" y="2859088"/>
          <p14:tracePt t="11768" x="10775950" y="2859088"/>
          <p14:tracePt t="11781" x="10680700" y="2830513"/>
          <p14:tracePt t="11785" x="10569575" y="2776538"/>
          <p14:tracePt t="11793" x="10350500" y="2693988"/>
          <p14:tracePt t="11803" x="10240963" y="2667000"/>
          <p14:tracePt t="11809" x="10047288" y="2611438"/>
          <p14:tracePt t="11817" x="9828213" y="2555875"/>
          <p14:tracePt t="11825" x="9415463" y="2487613"/>
          <p14:tracePt t="11833" x="9277350" y="2473325"/>
          <p14:tracePt t="11847" x="8810625" y="2460625"/>
          <p14:tracePt t="11850" x="8439150" y="2460625"/>
          <p14:tracePt t="11857" x="8027988" y="2460625"/>
          <p14:tracePt t="11865" x="7243763" y="2555875"/>
          <p14:tracePt t="11874" x="6996113" y="2625725"/>
          <p14:tracePt t="11881" x="6459538" y="2776538"/>
          <p14:tracePt t="11890" x="5978525" y="2927350"/>
          <p14:tracePt t="11897" x="5773738" y="2995613"/>
          <p14:tracePt t="11905" x="5414963" y="3133725"/>
          <p14:tracePt t="11914" x="5099050" y="3270250"/>
          <p14:tracePt t="11921" x="5016500" y="3311525"/>
          <p14:tracePt t="11930" x="4824413" y="3408363"/>
          <p14:tracePt t="11937" x="4783138" y="3435350"/>
          <p14:tracePt t="11946" x="4673600" y="3476625"/>
          <p14:tracePt t="11954" x="4591050" y="3517900"/>
          <p14:tracePt t="11963" x="4549775" y="3532188"/>
          <p14:tracePt t="11969" x="4522788" y="3546475"/>
          <p14:tracePt t="11980" x="4494213" y="3559175"/>
          <p14:tracePt t="12164" x="4481513" y="3559175"/>
          <p14:tracePt t="12171" x="4398963" y="3532188"/>
          <p14:tracePt t="12178" x="4275138" y="3476625"/>
          <p14:tracePt t="12187" x="4124325" y="3422650"/>
          <p14:tracePt t="12197" x="3986213" y="3367088"/>
          <p14:tracePt t="12203" x="3821113" y="3311525"/>
          <p14:tracePt t="12214" x="3670300" y="3270250"/>
          <p14:tracePt t="12219" x="3519488" y="3228975"/>
          <p14:tracePt t="12231" x="3395663" y="3201988"/>
          <p14:tracePt t="12235" x="3092450" y="3148013"/>
          <p14:tracePt t="12246" x="2832100" y="3092450"/>
          <p14:tracePt t="12251" x="2735263" y="3078163"/>
          <p14:tracePt t="12259" x="2528888" y="3051175"/>
          <p14:tracePt t="12267" x="2363788" y="3024188"/>
          <p14:tracePt t="12275" x="2322513" y="3024188"/>
          <p14:tracePt t="12283" x="2212975" y="3024188"/>
          <p14:tracePt t="12291" x="2144713" y="3009900"/>
          <p14:tracePt t="12299" x="2103438" y="3009900"/>
          <p14:tracePt t="12308" x="2062163" y="3009900"/>
          <p14:tracePt t="12315" x="2047875" y="3009900"/>
          <p14:tracePt t="12332" x="2033588" y="3009900"/>
          <p14:tracePt t="12356" x="2033588" y="2995613"/>
          <p14:tracePt t="12364" x="2047875" y="2995613"/>
          <p14:tracePt t="12372" x="2074863" y="2982913"/>
          <p14:tracePt t="12380" x="2103438" y="2968625"/>
          <p14:tracePt t="12388" x="2144713" y="2954338"/>
          <p14:tracePt t="12397" x="2198688" y="2954338"/>
          <p14:tracePt t="12404" x="2254250" y="2941638"/>
          <p14:tracePt t="12413" x="2378075" y="2913063"/>
          <p14:tracePt t="12420" x="2474913" y="2913063"/>
          <p14:tracePt t="12431" x="2625725" y="2913063"/>
          <p14:tracePt t="12436" x="2900363" y="2913063"/>
          <p14:tracePt t="12449" x="3175000" y="2913063"/>
          <p14:tracePt t="12452" x="3490913" y="2913063"/>
          <p14:tracePt t="12465" x="4178300" y="2968625"/>
          <p14:tracePt t="12468" x="4756150" y="3036888"/>
          <p14:tracePt t="12480" x="5402263" y="3119438"/>
          <p14:tracePt t="12484" x="5732463" y="3187700"/>
          <p14:tracePt t="12492" x="6308725" y="3284538"/>
          <p14:tracePt t="12501" x="6529388" y="3340100"/>
          <p14:tracePt t="12508" x="6940550" y="3435350"/>
          <p14:tracePt t="12517" x="7078663" y="3463925"/>
          <p14:tracePt t="12525" x="7326313" y="3517900"/>
          <p14:tracePt t="12533" x="7394575" y="3532188"/>
          <p14:tracePt t="12541" x="7545388" y="3559175"/>
          <p14:tracePt t="12549" x="7642225" y="3573463"/>
          <p14:tracePt t="12557" x="7697788" y="3587750"/>
          <p14:tracePt t="12565" x="7724775" y="3600450"/>
          <p14:tracePt t="12573" x="7739063" y="3600450"/>
          <p14:tracePt t="12718" x="7683500" y="3600450"/>
          <p14:tracePt t="12726" x="7586663" y="3559175"/>
          <p14:tracePt t="12734" x="7504113" y="3517900"/>
          <p14:tracePt t="12742" x="7394575" y="3449638"/>
          <p14:tracePt t="12753" x="7258050" y="3408363"/>
          <p14:tracePt t="12758" x="7105650" y="3352800"/>
          <p14:tracePt t="12766" x="6954838" y="3298825"/>
          <p14:tracePt t="12774" x="6831013" y="3270250"/>
          <p14:tracePt t="12782" x="6542088" y="3201988"/>
          <p14:tracePt t="12790" x="6446838" y="3175000"/>
          <p14:tracePt t="12798" x="6226175" y="3133725"/>
          <p14:tracePt t="12806" x="6061075" y="3106738"/>
          <p14:tracePt t="12814" x="5924550" y="3078163"/>
          <p14:tracePt t="12822" x="5815013" y="3065463"/>
          <p14:tracePt t="12830" x="5732463" y="3051175"/>
          <p14:tracePt t="12838" x="5691188" y="3051175"/>
          <p14:tracePt t="12846" x="5635625" y="3051175"/>
          <p14:tracePt t="12855" x="5580063" y="3036888"/>
          <p14:tracePt t="12863" x="5538788" y="3024188"/>
          <p14:tracePt t="12870" x="5497513" y="3024188"/>
          <p14:tracePt t="12880" x="5484813" y="3009900"/>
          <p14:tracePt t="12887" x="5456238" y="3009900"/>
          <p14:tracePt t="12897" x="5429250" y="3009900"/>
          <p14:tracePt t="12902" x="5414963" y="2995613"/>
          <p14:tracePt t="12913" x="5402263" y="2995613"/>
          <p14:tracePt t="12930" x="5387975" y="2995613"/>
          <p14:tracePt t="12951" x="5373688" y="2995613"/>
          <p14:tracePt t="12974" x="5360988" y="2995613"/>
          <p14:tracePt t="12984" x="5360988" y="2982913"/>
          <p14:tracePt t="12991" x="5346700" y="2982913"/>
          <p14:tracePt t="12999" x="5346700" y="2968625"/>
          <p14:tracePt t="13007" x="5346700" y="2954338"/>
          <p14:tracePt t="13015" x="5332413" y="2954338"/>
          <p14:tracePt t="13023" x="5305425" y="2927350"/>
          <p14:tracePt t="13031" x="5291138" y="2900363"/>
          <p14:tracePt t="13039" x="5264150" y="2886075"/>
          <p14:tracePt t="13047" x="5251450" y="2871788"/>
          <p14:tracePt t="13055" x="5237163" y="2859088"/>
          <p14:tracePt t="13063" x="5210175" y="2844800"/>
          <p14:tracePt t="13071" x="5181600" y="2830513"/>
          <p14:tracePt t="13080" x="5168900" y="2817813"/>
          <p14:tracePt t="13088" x="5154613" y="2817813"/>
          <p14:tracePt t="13097" x="5140325" y="2803525"/>
          <p14:tracePt t="13104" x="5127625" y="2803525"/>
          <p14:tracePt t="13113" x="5127625" y="2789238"/>
          <p14:tracePt t="13120" x="5113338" y="2789238"/>
          <p14:tracePt t="13282" x="5099050" y="2789238"/>
          <p14:tracePt t="13651" x="5099050" y="2776538"/>
          <p14:tracePt t="13683" x="5113338" y="2776538"/>
          <p14:tracePt t="13941" x="5099050" y="2776538"/>
          <p14:tracePt t="13948" x="5045075" y="2776538"/>
          <p14:tracePt t="13956" x="4948238" y="2747963"/>
          <p14:tracePt t="13964" x="4838700" y="2720975"/>
          <p14:tracePt t="13972" x="4714875" y="2693988"/>
          <p14:tracePt t="13981" x="4564063" y="2679700"/>
          <p14:tracePt t="13988" x="4398963" y="2667000"/>
          <p14:tracePt t="13996" x="4124325" y="2638425"/>
          <p14:tracePt t="14004" x="3779838" y="2611438"/>
          <p14:tracePt t="14013" x="3614738" y="2611438"/>
          <p14:tracePt t="14021" x="3340100" y="2611438"/>
          <p14:tracePt t="14030" x="3065463" y="2611438"/>
          <p14:tracePt t="14037" x="2955925" y="2611438"/>
          <p14:tracePt t="14047" x="2776538" y="2611438"/>
          <p14:tracePt t="14053" x="2720975" y="2611438"/>
          <p14:tracePt t="14063" x="2597150" y="2611438"/>
          <p14:tracePt t="14069" x="2514600" y="2611438"/>
          <p14:tracePt t="14079" x="2446338" y="2625725"/>
          <p14:tracePt t="14085" x="2363788" y="2625725"/>
          <p14:tracePt t="14096" x="2322513" y="2638425"/>
          <p14:tracePt t="14101" x="2268538" y="2638425"/>
          <p14:tracePt t="14111" x="2212975" y="2638425"/>
          <p14:tracePt t="14117" x="2171700" y="2652713"/>
          <p14:tracePt t="14127" x="2103438" y="2652713"/>
          <p14:tracePt t="14133" x="2074863" y="2667000"/>
          <p14:tracePt t="14144" x="2033588" y="2667000"/>
          <p14:tracePt t="14149" x="1992313" y="2679700"/>
          <p14:tracePt t="14161" x="1951038" y="2679700"/>
          <p14:tracePt t="14165" x="1938338" y="2679700"/>
          <p14:tracePt t="14177" x="1924050" y="2693988"/>
          <p14:tracePt t="14181" x="1911350" y="2693988"/>
          <p14:tracePt t="14194" x="1897063" y="2693988"/>
          <p14:tracePt t="14197" x="1882775" y="2693988"/>
          <p14:tracePt t="14211" x="1870075" y="2706688"/>
          <p14:tracePt t="14214" x="1855788" y="2706688"/>
          <p14:tracePt t="14227" x="1841500" y="2706688"/>
          <p14:tracePt t="14230" x="1828800" y="2720975"/>
          <p14:tracePt t="14244" x="1814513" y="2720975"/>
          <p14:tracePt t="14247" x="1787525" y="2735263"/>
          <p14:tracePt t="14261" x="1773238" y="2735263"/>
          <p14:tracePt t="14263" x="1758950" y="2747963"/>
          <p14:tracePt t="14277" x="1746250" y="2747963"/>
          <p14:tracePt t="14314" x="1731963" y="2747963"/>
          <p14:tracePt t="14448" x="1746250" y="2747963"/>
          <p14:tracePt t="14455" x="1773238" y="2735263"/>
          <p14:tracePt t="14465" x="1800225" y="2720975"/>
          <p14:tracePt t="14471" x="1828800" y="2720975"/>
          <p14:tracePt t="14481" x="1855788" y="2706688"/>
          <p14:tracePt t="14487" x="1882775" y="2706688"/>
          <p14:tracePt t="14498" x="1897063" y="2693988"/>
          <p14:tracePt t="14503" x="1924050" y="2693988"/>
          <p14:tracePt t="14515" x="1938338" y="2693988"/>
          <p14:tracePt t="14519" x="1951038" y="2693988"/>
          <p14:tracePt t="14532" x="1965325" y="2693988"/>
          <p14:tracePt t="14535" x="1965325" y="2679700"/>
          <p14:tracePt t="14547" x="1979613" y="2679700"/>
          <p14:tracePt t="14560" x="1992313" y="2679700"/>
          <p14:tracePt t="14567" x="2006600" y="2679700"/>
          <p14:tracePt t="14576" x="2033588" y="2679700"/>
          <p14:tracePt t="14584" x="2062163" y="2667000"/>
          <p14:tracePt t="14592" x="2103438" y="2667000"/>
          <p14:tracePt t="14600" x="2144713" y="2652713"/>
          <p14:tracePt t="14613" x="2185988" y="2638425"/>
          <p14:tracePt t="14616" x="2239963" y="2638425"/>
          <p14:tracePt t="14624" x="2281238" y="2625725"/>
          <p14:tracePt t="14632" x="2309813" y="2625725"/>
          <p14:tracePt t="14640" x="2378075" y="2611438"/>
          <p14:tracePt t="14648" x="2433638" y="2611438"/>
          <p14:tracePt t="14656" x="2487613" y="2611438"/>
          <p14:tracePt t="14664" x="2584450" y="2584450"/>
          <p14:tracePt t="14672" x="2679700" y="2570163"/>
          <p14:tracePt t="14680" x="2914650" y="2555875"/>
          <p14:tracePt t="14688" x="3148013" y="2514600"/>
          <p14:tracePt t="14696" x="3478213" y="2487613"/>
          <p14:tracePt t="14704" x="3889375" y="2446338"/>
          <p14:tracePt t="14713" x="4673600" y="2390775"/>
          <p14:tracePt t="14720" x="5251450" y="2378075"/>
          <p14:tracePt t="14730" x="5868988" y="2378075"/>
          <p14:tracePt t="14736" x="6157913" y="2378075"/>
          <p14:tracePt t="14747" x="6694488" y="2378075"/>
          <p14:tracePt t="14752" x="6886575" y="2390775"/>
          <p14:tracePt t="14764" x="7258050" y="2432050"/>
          <p14:tracePt t="14768" x="7353300" y="2446338"/>
          <p14:tracePt t="14780" x="7450138" y="2460625"/>
          <p14:tracePt t="14785" x="7615238" y="2473325"/>
          <p14:tracePt t="14794" x="7724775" y="2487613"/>
          <p14:tracePt t="14801" x="7793038" y="2501900"/>
          <p14:tracePt t="14810" x="7821613" y="2514600"/>
          <p14:tracePt t="14817" x="7848600" y="2514600"/>
          <p14:tracePt t="14827" x="7862888" y="2514600"/>
          <p14:tracePt t="14849" x="7834313" y="2514600"/>
          <p14:tracePt t="15002" x="7862888" y="2514600"/>
          <p14:tracePt t="15013" x="7931150" y="2514600"/>
          <p14:tracePt t="15018" x="7999413" y="2514600"/>
          <p14:tracePt t="15026" x="8096250" y="2543175"/>
          <p14:tracePt t="15035" x="8205788" y="2584450"/>
          <p14:tracePt t="15042" x="8356600" y="2652713"/>
          <p14:tracePt t="15050" x="8728075" y="2803525"/>
          <p14:tracePt t="15058" x="8934450" y="2900363"/>
          <p14:tracePt t="15066" x="9717088" y="3284538"/>
          <p14:tracePt t="15081" x="9937750" y="3408363"/>
          <p14:tracePt t="15084" x="10363200" y="3641725"/>
          <p14:tracePt t="15090" x="10528300" y="3738563"/>
          <p14:tracePt t="15098" x="10639425" y="3806825"/>
          <p14:tracePt t="15106" x="10899775" y="3944938"/>
          <p14:tracePt t="15114" x="10955338" y="3971925"/>
          <p14:tracePt t="15123" x="11079163" y="4040188"/>
          <p14:tracePt t="15130" x="11161713" y="4081463"/>
          <p14:tracePt t="15138" x="11215688" y="4110038"/>
          <p14:tracePt t="15146" x="11229975" y="4122738"/>
          <p14:tracePt t="15155" x="11244263" y="4122738"/>
          <p14:tracePt t="15164" x="11256963" y="4122738"/>
          <p14:tracePt t="15300" x="11256963" y="4110038"/>
          <p14:tracePt t="15308" x="11229975" y="4068763"/>
          <p14:tracePt t="15315" x="11215688" y="4013200"/>
          <p14:tracePt t="15324" x="11202988" y="3957638"/>
          <p14:tracePt t="15334" x="11188700" y="3903663"/>
          <p14:tracePt t="15339" x="11161713" y="3862388"/>
          <p14:tracePt t="15348" x="11147425" y="3806825"/>
          <p14:tracePt t="15355" x="11120438" y="3709988"/>
          <p14:tracePt t="15363" x="11091863" y="3614738"/>
          <p14:tracePt t="15372" x="11079163" y="3532188"/>
          <p14:tracePt t="15380" x="11064875" y="3517900"/>
          <p14:tracePt t="15388" x="11050588" y="3449638"/>
          <p14:tracePt t="15397" x="11023600" y="3408363"/>
          <p14:tracePt t="15404" x="11009313" y="3367088"/>
          <p14:tracePt t="15413" x="10982325" y="3340100"/>
          <p14:tracePt t="15420" x="10968038" y="3325813"/>
          <p14:tracePt t="15430" x="10955338" y="3311525"/>
          <p14:tracePt t="15436" x="10926763" y="3298825"/>
          <p14:tracePt t="15446" x="10926763" y="3284538"/>
          <p14:tracePt t="15452" x="10914063" y="3270250"/>
          <p14:tracePt t="15464" x="10885488" y="3257550"/>
          <p14:tracePt t="15469" x="10858500" y="3243263"/>
          <p14:tracePt t="15480" x="10831513" y="3243263"/>
          <p14:tracePt t="15484" x="10817225" y="3216275"/>
          <p14:tracePt t="15494" x="10790238" y="3201988"/>
          <p14:tracePt t="15501" x="10748963" y="3187700"/>
          <p14:tracePt t="15511" x="10734675" y="3175000"/>
          <p14:tracePt t="15517" x="10707688" y="3148013"/>
          <p14:tracePt t="15527" x="10680700" y="3133725"/>
          <p14:tracePt t="15532" x="10652125" y="3119438"/>
          <p14:tracePt t="15544" x="10639425" y="3106738"/>
          <p14:tracePt t="15548" x="10625138" y="3092450"/>
          <p14:tracePt t="15561" x="10610850" y="3078163"/>
          <p14:tracePt t="15565" x="10598150" y="3051175"/>
          <p14:tracePt t="15577" x="10583863" y="3024188"/>
          <p14:tracePt t="15581" x="10569575" y="2995613"/>
          <p14:tracePt t="15594" x="10556875" y="2982913"/>
          <p14:tracePt t="15597" x="10542588" y="2954338"/>
          <p14:tracePt t="15611" x="10528300" y="2927350"/>
          <p14:tracePt t="15614" x="10515600" y="2900363"/>
          <p14:tracePt t="15628" x="10515600" y="2871788"/>
          <p14:tracePt t="15630" x="10501313" y="2859088"/>
          <p14:tracePt t="15644" x="10501313" y="2830513"/>
          <p14:tracePt t="15647" x="10501313" y="2817813"/>
          <p14:tracePt t="15663" x="10487025" y="2803525"/>
          <p14:tracePt t="15685" x="10487025" y="2789238"/>
          <p14:tracePt t="15766" x="10487025" y="2776538"/>
          <p14:tracePt t="15806" x="10487025" y="2762250"/>
          <p14:tracePt t="15847" x="10487025" y="2747963"/>
          <p14:tracePt t="15929" x="10487025" y="2735263"/>
          <p14:tracePt t="15999" x="10501313" y="2735263"/>
          <p14:tracePt t="16032" x="10515600" y="2735263"/>
          <p14:tracePt t="16039" x="10515600" y="2720975"/>
          <p14:tracePt t="16048" x="10542588" y="2720975"/>
          <p14:tracePt t="16056" x="10556875" y="2720975"/>
          <p14:tracePt t="16064" x="10598150" y="2720975"/>
          <p14:tracePt t="16072" x="10625138" y="2706688"/>
          <p14:tracePt t="16080" x="10680700" y="2706688"/>
          <p14:tracePt t="16088" x="10707688" y="2706688"/>
          <p14:tracePt t="16098" x="10734675" y="2706688"/>
          <p14:tracePt t="16104" x="10775950" y="2693988"/>
          <p14:tracePt t="16113" x="10804525" y="2693988"/>
          <p14:tracePt t="16120" x="10817225" y="2693988"/>
          <p14:tracePt t="16130" x="10844213" y="2693988"/>
          <p14:tracePt t="16136" x="10858500" y="2693988"/>
          <p14:tracePt t="16164" x="10872788" y="2693988"/>
          <p14:tracePt t="16225" x="10885488" y="2693988"/>
          <p14:tracePt t="16249" x="10885488" y="2679700"/>
          <p14:tracePt t="16314" x="10899775" y="2679700"/>
          <p14:tracePt t="16651" x="10914063" y="2679700"/>
          <p14:tracePt t="16683" x="10926763" y="2679700"/>
          <p14:tracePt t="16707" x="10941050" y="2679700"/>
          <p14:tracePt t="16740" x="10955338" y="2679700"/>
          <p14:tracePt t="16925" x="10968038" y="2679700"/>
          <p14:tracePt t="17681" x="10968038" y="2693988"/>
          <p14:tracePt t="17688" x="10968038" y="2720975"/>
          <p14:tracePt t="17697" x="10968038" y="2735263"/>
          <p14:tracePt t="17704" x="10968038" y="2747963"/>
          <p14:tracePt t="17712" x="10968038" y="2762250"/>
          <p14:tracePt t="17721" x="10968038" y="2776538"/>
          <p14:tracePt t="17733" x="10968038" y="2789238"/>
          <p14:tracePt t="17736" x="10968038" y="2803525"/>
          <p14:tracePt t="17747" x="10955338" y="2817813"/>
          <p14:tracePt t="17752" x="10926763" y="2844800"/>
          <p14:tracePt t="17763" x="10899775" y="2886075"/>
          <p14:tracePt t="17768" x="10817225" y="2941638"/>
          <p14:tracePt t="17780" x="10748963" y="2982913"/>
          <p14:tracePt t="17785" x="10652125" y="3051175"/>
          <p14:tracePt t="17793" x="10542588" y="3092450"/>
          <p14:tracePt t="17801" x="10391775" y="3148013"/>
          <p14:tracePt t="17809" x="10117138" y="3228975"/>
          <p14:tracePt t="17817" x="9993313" y="3243263"/>
          <p14:tracePt t="17825" x="9772650" y="3270250"/>
          <p14:tracePt t="17833" x="9539288" y="3298825"/>
          <p14:tracePt t="17848" x="9277350" y="3298825"/>
          <p14:tracePt t="17850" x="9043988" y="3298825"/>
          <p14:tracePt t="17859" x="8810625" y="3298825"/>
          <p14:tracePt t="17865" x="8589963" y="3298825"/>
          <p14:tracePt t="17873" x="8385175" y="3298825"/>
          <p14:tracePt t="17881" x="8288338" y="3270250"/>
          <p14:tracePt t="17889" x="8123238" y="3243263"/>
          <p14:tracePt t="17897" x="7986713" y="3201988"/>
          <p14:tracePt t="17905" x="7862888" y="3175000"/>
          <p14:tracePt t="17914" x="7780338" y="3133725"/>
          <p14:tracePt t="17921" x="7751763" y="3133725"/>
          <p14:tracePt t="17930" x="7627938" y="3092450"/>
          <p14:tracePt t="17937" x="7600950" y="3092450"/>
          <p14:tracePt t="17946" x="7532688" y="3078163"/>
          <p14:tracePt t="17954" x="7518400" y="3078163"/>
          <p14:tracePt t="17963" x="7450138" y="3078163"/>
          <p14:tracePt t="17970" x="7408863" y="3078163"/>
          <p14:tracePt t="17980" x="7353300" y="3078163"/>
          <p14:tracePt t="17986" x="7312025" y="3092450"/>
          <p14:tracePt t="17996" x="7243763" y="3119438"/>
          <p14:tracePt t="18002" x="7175500" y="3160713"/>
          <p14:tracePt t="18013" x="7119938" y="3187700"/>
          <p14:tracePt t="18018" x="7092950" y="3201988"/>
          <p14:tracePt t="18027" x="7051675" y="3228975"/>
          <p14:tracePt t="18034" x="7023100" y="3243263"/>
          <p14:tracePt t="18044" x="6981825" y="3270250"/>
          <p14:tracePt t="18050" x="6954838" y="3284538"/>
          <p14:tracePt t="18060" x="6927850" y="3284538"/>
          <p14:tracePt t="18066" x="6913563" y="3298825"/>
          <p14:tracePt t="18077" x="6900863" y="3311525"/>
          <p14:tracePt t="18082" x="6872288" y="3311525"/>
          <p14:tracePt t="18094" x="6859588" y="3311525"/>
          <p14:tracePt t="18098" x="6845300" y="3311525"/>
          <p14:tracePt t="18110" x="6818313" y="3311525"/>
          <p14:tracePt t="18115" x="6804025" y="3311525"/>
          <p14:tracePt t="18127" x="6789738" y="3311525"/>
          <p14:tracePt t="18131" x="6777038" y="3311525"/>
          <p14:tracePt t="18147" x="6762750" y="3311525"/>
          <p14:tracePt t="18163" x="6748463" y="3311525"/>
          <p14:tracePt t="18606" x="6748463" y="3298825"/>
          <p14:tracePt t="18622" x="6762750" y="3298825"/>
          <p14:tracePt t="18632" x="6777038" y="3298825"/>
          <p14:tracePt t="18637" x="6804025" y="3298825"/>
          <p14:tracePt t="18647" x="6872288" y="3298825"/>
          <p14:tracePt t="18654" x="6969125" y="3298825"/>
          <p14:tracePt t="18663" x="7188200" y="3298825"/>
          <p14:tracePt t="18669" x="7408863" y="3298825"/>
          <p14:tracePt t="18680" x="7683500" y="3298825"/>
          <p14:tracePt t="18686" x="7999413" y="3311525"/>
          <p14:tracePt t="18696" x="8343900" y="3325813"/>
          <p14:tracePt t="18702" x="8509000" y="3325813"/>
          <p14:tracePt t="18710" x="8810625" y="3340100"/>
          <p14:tracePt t="18717" x="9099550" y="3340100"/>
          <p14:tracePt t="18727" x="9401175" y="3340100"/>
          <p14:tracePt t="18734" x="9648825" y="3340100"/>
          <p14:tracePt t="18744" x="9869488" y="3340100"/>
          <p14:tracePt t="18750" x="10075863" y="3340100"/>
          <p14:tracePt t="18761" x="10158413" y="3340100"/>
          <p14:tracePt t="18766" x="10321925" y="3340100"/>
          <p14:tracePt t="18777" x="10445750" y="3352800"/>
          <p14:tracePt t="18782" x="10569575" y="3352800"/>
          <p14:tracePt t="18794" x="10610850" y="3367088"/>
          <p14:tracePt t="18798" x="10680700" y="3367088"/>
          <p14:tracePt t="18811" x="10734675" y="3381375"/>
          <p14:tracePt t="18814" x="10775950" y="3381375"/>
          <p14:tracePt t="18827" x="10804525" y="3394075"/>
          <p14:tracePt t="18830" x="10831513" y="3394075"/>
          <p14:tracePt t="18846" x="10844213" y="3408363"/>
          <p14:tracePt t="18863" x="10858500" y="3408363"/>
          <p14:tracePt t="18896" x="10858500" y="3422650"/>
          <p14:tracePt t="18903" x="10872788" y="3422650"/>
          <p14:tracePt t="18913" x="10885488" y="3422650"/>
          <p14:tracePt t="18919" x="10899775" y="3422650"/>
          <p14:tracePt t="18930" x="10926763" y="3435350"/>
          <p14:tracePt t="18935" x="10941050" y="3435350"/>
          <p14:tracePt t="18943" x="10968038" y="3435350"/>
          <p14:tracePt t="18951" x="10982325" y="3449638"/>
          <p14:tracePt t="18962" x="10996613" y="3449638"/>
          <p14:tracePt t="18967" x="11009313" y="3449638"/>
          <p14:tracePt t="18991" x="11023600" y="3449638"/>
          <p14:tracePt t="19120" x="11009313" y="3449638"/>
          <p14:tracePt t="19146" x="10996613" y="3449638"/>
          <p14:tracePt t="19152" x="10996613" y="3435350"/>
          <p14:tracePt t="19176" x="10982325" y="3435350"/>
          <p14:tracePt t="19200" x="10982325" y="3422650"/>
          <p14:tracePt t="19265" x="10982325" y="3408363"/>
          <p14:tracePt t="19289" x="10982325" y="3394075"/>
          <p14:tracePt t="19305" x="10982325" y="3381375"/>
          <p14:tracePt t="19315" x="10982325" y="3367088"/>
          <p14:tracePt t="19321" x="10982325" y="3352800"/>
          <p14:tracePt t="19337" x="10982325" y="3340100"/>
          <p14:tracePt t="19346" x="10982325" y="3325813"/>
          <p14:tracePt t="19353" x="10968038" y="3311525"/>
          <p14:tracePt t="19402" x="10955338" y="3311525"/>
          <p14:tracePt t="19442" x="10941050" y="3311525"/>
          <p14:tracePt t="19508" x="10926763" y="3311525"/>
          <p14:tracePt t="19546" x="10914063" y="3311525"/>
          <p14:tracePt t="19579" x="10899775" y="3311525"/>
          <p14:tracePt t="19602" x="10885488" y="3311525"/>
          <p14:tracePt t="19628" x="10872788" y="3311525"/>
          <p14:tracePt t="19662" x="10858500" y="3311525"/>
          <p14:tracePt t="19675" x="10844213" y="3311525"/>
          <p14:tracePt t="19683" x="10831513" y="3311525"/>
          <p14:tracePt t="19691" x="10804525" y="3311525"/>
          <p14:tracePt t="19699" x="10775950" y="3311525"/>
          <p14:tracePt t="19714" x="10763250" y="3311525"/>
          <p14:tracePt t="19717" x="10734675" y="3311525"/>
          <p14:tracePt t="19723" x="10707688" y="3298825"/>
          <p14:tracePt t="19731" x="10680700" y="3298825"/>
          <p14:tracePt t="19739" x="10652125" y="3284538"/>
          <p14:tracePt t="19747" x="10639425" y="3284538"/>
          <p14:tracePt t="19755" x="10610850" y="3284538"/>
          <p14:tracePt t="19763" x="10598150" y="3284538"/>
          <p14:tracePt t="19772" x="10569575" y="3284538"/>
          <p14:tracePt t="19787" x="10556875" y="3284538"/>
          <p14:tracePt t="19797" x="10542588" y="3284538"/>
          <p14:tracePt t="19804" x="10528300" y="3284538"/>
          <p14:tracePt t="19820" x="10515600" y="3284538"/>
          <p14:tracePt t="19835" x="10515600" y="3270250"/>
          <p14:tracePt t="19847" x="10501313" y="3270250"/>
          <p14:tracePt t="20038" x="10501313" y="3257550"/>
          <p14:tracePt t="20270" x="10515600" y="3257550"/>
          <p14:tracePt t="20311" x="10528300" y="3257550"/>
          <p14:tracePt t="20346" x="10542588" y="3257550"/>
          <p14:tracePt t="20358" x="10556875" y="3257550"/>
          <p14:tracePt t="20375" x="10569575" y="3257550"/>
          <p14:tracePt t="20390" x="10583863" y="3257550"/>
          <p14:tracePt t="20414" x="10598150" y="3257550"/>
          <p14:tracePt t="20471" x="10610850" y="3257550"/>
          <p14:tracePt t="20577" x="10625138" y="3257550"/>
          <p14:tracePt t="20664" x="10639425" y="3257550"/>
          <p14:tracePt t="20689" x="10639425" y="3243263"/>
          <p14:tracePt t="20697" x="10652125" y="3243263"/>
          <p14:tracePt t="20704" x="10666413" y="3243263"/>
          <p14:tracePt t="20713" x="10680700" y="3243263"/>
          <p14:tracePt t="20720" x="10693400" y="3243263"/>
          <p14:tracePt t="20730" x="10707688" y="3243263"/>
          <p14:tracePt t="20736" x="10721975" y="3243263"/>
          <p14:tracePt t="20747" x="10734675" y="3243263"/>
          <p14:tracePt t="20752" x="10748963" y="3243263"/>
          <p14:tracePt t="20764" x="10763250" y="3243263"/>
          <p14:tracePt t="20768" x="10775950" y="3243263"/>
          <p14:tracePt t="20785" x="10790238" y="3243263"/>
          <p14:tracePt t="20793" x="10804525" y="3243263"/>
          <p14:tracePt t="20825" x="10817225" y="3243263"/>
          <p14:tracePt t="20881" x="10831513" y="3243263"/>
          <p14:tracePt t="20898" x="10844213" y="3243263"/>
          <p14:tracePt t="20914" x="10858500" y="3243263"/>
          <p14:tracePt t="20932" x="10872788" y="3243263"/>
          <p14:tracePt t="20961" x="10885488" y="3243263"/>
          <p14:tracePt t="21083" x="10899775" y="3243263"/>
          <p14:tracePt t="21099" x="10914063" y="3243263"/>
          <p14:tracePt t="21106" x="10926763" y="3243263"/>
          <p14:tracePt t="21119" x="10955338" y="3243263"/>
          <p14:tracePt t="21122" x="10968038" y="3243263"/>
          <p14:tracePt t="21131" x="10996613" y="3243263"/>
          <p14:tracePt t="21139" x="11023600" y="3243263"/>
          <p14:tracePt t="21147" x="11037888" y="3243263"/>
          <p14:tracePt t="21155" x="11050588" y="3243263"/>
          <p14:tracePt t="21171" x="11064875" y="3243263"/>
          <p14:tracePt t="21268" x="11064875" y="3257550"/>
          <p14:tracePt t="22290" x="11064875" y="3270250"/>
          <p14:tracePt t="22361" x="11050588" y="3270250"/>
          <p14:tracePt t="22387" x="11037888" y="3270250"/>
          <p14:tracePt t="22409" x="11023600" y="3270250"/>
          <p14:tracePt t="22417" x="11009313" y="3270250"/>
          <p14:tracePt t="22425" x="10982325" y="3270250"/>
          <p14:tracePt t="22433" x="10955338" y="3270250"/>
          <p14:tracePt t="22441" x="10926763" y="3270250"/>
          <p14:tracePt t="22460" x="10872788" y="3270250"/>
          <p14:tracePt t="22463" x="10831513" y="3270250"/>
          <p14:tracePt t="22466" x="10763250" y="3270250"/>
          <p14:tracePt t="22473" x="10693400" y="3270250"/>
          <p14:tracePt t="22481" x="10639425" y="3270250"/>
          <p14:tracePt t="22489" x="10610850" y="3270250"/>
          <p14:tracePt t="22498" x="10556875" y="3270250"/>
          <p14:tracePt t="22505" x="10515600" y="3284538"/>
          <p14:tracePt t="22513" x="10487025" y="3284538"/>
          <p14:tracePt t="22522" x="10460038" y="3298825"/>
          <p14:tracePt t="22532" x="10433050" y="3298825"/>
          <p14:tracePt t="22538" x="10418763" y="3298825"/>
          <p14:tracePt t="22553" x="10418763" y="3311525"/>
          <p14:tracePt t="22570" x="10404475" y="3311525"/>
          <p14:tracePt t="22626" x="10404475" y="3325813"/>
          <p14:tracePt t="22667" x="10404475" y="3340100"/>
          <p14:tracePt t="22691" x="10404475" y="3352800"/>
          <p14:tracePt t="22707" x="10404475" y="3367088"/>
          <p14:tracePt t="22715" x="10404475" y="3381375"/>
          <p14:tracePt t="22723" x="10404475" y="3394075"/>
          <p14:tracePt t="22731" x="10404475" y="3408363"/>
          <p14:tracePt t="22740" x="10404475" y="3435350"/>
          <p14:tracePt t="22747" x="10404475" y="3449638"/>
          <p14:tracePt t="22755" x="10404475" y="3476625"/>
          <p14:tracePt t="22763" x="10404475" y="3490913"/>
          <p14:tracePt t="22771" x="10404475" y="3517900"/>
          <p14:tracePt t="22787" x="10404475" y="3532188"/>
          <p14:tracePt t="22796" x="10404475" y="3546475"/>
          <p14:tracePt t="22803" x="10404475" y="3559175"/>
          <p14:tracePt t="22819" x="10404475" y="3573463"/>
          <p14:tracePt t="22835" x="10404475" y="3587750"/>
          <p14:tracePt t="22846" x="10404475" y="3600450"/>
          <p14:tracePt t="22851" x="10404475" y="3614738"/>
          <p14:tracePt t="22860" x="10404475" y="3629025"/>
          <p14:tracePt t="22867" x="10404475" y="3641725"/>
          <p14:tracePt t="22875" x="10404475" y="3656013"/>
          <p14:tracePt t="22883" x="10404475" y="3683000"/>
          <p14:tracePt t="22895" x="10404475" y="3697288"/>
          <p14:tracePt t="22900" x="10404475" y="3709988"/>
          <p14:tracePt t="22909" x="10404475" y="3724275"/>
          <p14:tracePt t="22924" x="10404475" y="3738563"/>
          <p14:tracePt t="22933" x="10418763" y="3738563"/>
          <p14:tracePt t="22940" x="10418763" y="3751263"/>
          <p14:tracePt t="22964" x="10418763" y="3765550"/>
          <p14:tracePt t="22991" x="10418763" y="3779838"/>
          <p14:tracePt t="23023" x="10433050" y="3792538"/>
          <p14:tracePt t="23046" x="10433050" y="3806825"/>
          <p14:tracePt t="23052" x="10433050" y="3821113"/>
          <p14:tracePt t="23068" x="10445750" y="3833813"/>
          <p14:tracePt t="23079" x="10445750" y="3848100"/>
          <p14:tracePt t="23084" x="10445750" y="3862388"/>
          <p14:tracePt t="23092" x="10445750" y="3875088"/>
          <p14:tracePt t="23109" x="10460038" y="3889375"/>
          <p14:tracePt t="23125" x="10460038" y="3903663"/>
          <p14:tracePt t="23133" x="10474325" y="3903663"/>
          <p14:tracePt t="23149" x="10474325" y="3916363"/>
          <p14:tracePt t="23173" x="10487025" y="3916363"/>
          <p14:tracePt t="23245" x="10501313" y="3916363"/>
          <p14:tracePt t="23294" x="10515600" y="3903663"/>
          <p14:tracePt t="23335" x="10528300" y="3903663"/>
          <p14:tracePt t="23342" x="10528300" y="3889375"/>
          <p14:tracePt t="23358" x="10542588" y="3889375"/>
          <p14:tracePt t="23382" x="10556875" y="3889375"/>
          <p14:tracePt t="23390" x="10556875" y="3875088"/>
          <p14:tracePt t="23398" x="10569575" y="3875088"/>
          <p14:tracePt t="23414" x="10583863" y="3875088"/>
          <p14:tracePt t="23430" x="10598150" y="3862388"/>
          <p14:tracePt t="23446" x="10610850" y="3862388"/>
          <p14:tracePt t="23454" x="10625138" y="3862388"/>
          <p14:tracePt t="23471" x="10639425" y="3862388"/>
          <p14:tracePt t="23487" x="10652125" y="3862388"/>
          <p14:tracePt t="23496" x="10666413" y="3862388"/>
          <p14:tracePt t="23503" x="10680700" y="3862388"/>
          <p14:tracePt t="23519" x="10693400" y="3862388"/>
          <p14:tracePt t="23535" x="10707688" y="3862388"/>
          <p14:tracePt t="23833" x="10707688" y="3848100"/>
          <p14:tracePt t="23857" x="10693400" y="3848100"/>
          <p14:tracePt t="23889" x="10680700" y="3848100"/>
          <p14:tracePt t="23905" x="10666413" y="3833813"/>
          <p14:tracePt t="23913" x="10652125" y="3833813"/>
          <p14:tracePt t="23930" x="10639425" y="3821113"/>
          <p14:tracePt t="23937" x="10625138" y="3821113"/>
          <p14:tracePt t="23953" x="10610850" y="3821113"/>
          <p14:tracePt t="23985" x="10598150" y="3821113"/>
          <p14:tracePt t="24259" x="10598150" y="3806825"/>
          <p14:tracePt t="24396" x="10583863" y="3792538"/>
          <p14:tracePt t="24494" x="10569575" y="3792538"/>
          <p14:tracePt t="24524" x="10556875" y="3792538"/>
          <p14:tracePt t="24556" x="10556875" y="3779838"/>
          <p14:tracePt t="24564" x="10542588" y="3779838"/>
          <p14:tracePt t="24766" x="10556875" y="3779838"/>
          <p14:tracePt t="24799" x="10569575" y="3779838"/>
          <p14:tracePt t="24806" x="10583863" y="3779838"/>
          <p14:tracePt t="24831" x="10598150" y="3779838"/>
          <p14:tracePt t="24847" x="10610850" y="3779838"/>
          <p14:tracePt t="24864" x="10625138" y="3779838"/>
          <p14:tracePt t="24880" x="10639425" y="3779838"/>
          <p14:tracePt t="24886" x="10639425" y="3792538"/>
          <p14:tracePt t="24896" x="10652125" y="3792538"/>
          <p14:tracePt t="24928" x="10666413" y="3792538"/>
          <p14:tracePt t="24959" x="10680700" y="3792538"/>
          <p14:tracePt t="24991" x="10693400" y="3806825"/>
          <p14:tracePt t="25088" x="10707688" y="3806825"/>
          <p14:tracePt t="25103" x="10707688" y="3792538"/>
          <p14:tracePt t="25119" x="10721975" y="3792538"/>
          <p14:tracePt t="25152" x="10734675" y="3792538"/>
          <p14:tracePt t="25159" x="10734675" y="3779838"/>
          <p14:tracePt t="25249" x="10748963" y="3779838"/>
          <p14:tracePt t="25530" x="10763250" y="3779838"/>
          <p14:tracePt t="25554" x="10775950" y="3779838"/>
          <p14:tracePt t="25586" x="10790238" y="3779838"/>
          <p14:tracePt t="25763" x="10804525" y="3779838"/>
          <p14:tracePt t="25781" x="10817225" y="3779838"/>
          <p14:tracePt t="25795" x="10831513" y="3779838"/>
          <p14:tracePt t="25803" x="10831513" y="3765550"/>
          <p14:tracePt t="25816" x="10844213" y="3765550"/>
          <p14:tracePt t="25831" x="10858500" y="3765550"/>
          <p14:tracePt t="25847" x="10872788" y="3765550"/>
          <p14:tracePt t="25876" x="10885488" y="3765550"/>
          <p14:tracePt t="25908" x="10899775" y="3765550"/>
          <p14:tracePt t="27557" x="10899775" y="3806825"/>
          <p14:tracePt t="27571" x="10899775" y="3903663"/>
          <p14:tracePt t="27576" x="10899775" y="4122738"/>
          <p14:tracePt t="27580" x="10899775" y="4343400"/>
          <p14:tracePt t="27589" x="10885488" y="4618038"/>
          <p14:tracePt t="27606" x="10872788" y="4919663"/>
          <p14:tracePt t="27606" x="10858500" y="5249863"/>
          <p14:tracePt t="27622" x="10858500" y="5964238"/>
          <p14:tracePt t="27629" x="10858500" y="6335713"/>
          <p14:tracePt t="27639" x="10872788" y="66929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FC7E65-F314-9944-8727-F7EB28BC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92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C76499-6210-8042-B41A-FA6E9DCB3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28773"/>
              </p:ext>
            </p:extLst>
          </p:nvPr>
        </p:nvGraphicFramePr>
        <p:xfrm>
          <a:off x="6205848" y="1650669"/>
          <a:ext cx="5147954" cy="458386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73977">
                  <a:extLst>
                    <a:ext uri="{9D8B030D-6E8A-4147-A177-3AD203B41FA5}">
                      <a16:colId xmlns:a16="http://schemas.microsoft.com/office/drawing/2014/main" val="1666340333"/>
                    </a:ext>
                  </a:extLst>
                </a:gridCol>
                <a:gridCol w="2573977">
                  <a:extLst>
                    <a:ext uri="{9D8B030D-6E8A-4147-A177-3AD203B41FA5}">
                      <a16:colId xmlns:a16="http://schemas.microsoft.com/office/drawing/2014/main" val="3558815968"/>
                    </a:ext>
                  </a:extLst>
                </a:gridCol>
              </a:tblGrid>
              <a:tr h="397445">
                <a:tc gridSpan="2">
                  <a:txBody>
                    <a:bodyPr/>
                    <a:lstStyle/>
                    <a:p>
                      <a:r>
                        <a:rPr lang="en-IE" sz="14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Age Group Mean(60.5 +-10.5) PLS</a:t>
                      </a:r>
                      <a:endParaRPr lang="en-US" sz="14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77096"/>
                  </a:ext>
                </a:extLst>
              </a:tr>
              <a:tr h="357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Structure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Volume Mean+-Standard Error(mm3)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012046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Brain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1091914.54+-4523.89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473831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Grey Matter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568470.85+-3479.00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152208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White Matter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523443.69+- 3153.79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906111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Thalamus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13940.5+-179.4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349422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Hippocampus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5421.1+-169.8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16252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Caudate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6695.7+-126.3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832723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Putamen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9176.4+-169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530070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 Amygdala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2333.6+-86.3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133895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 Pallidum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3447.4+-169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480043"/>
                  </a:ext>
                </a:extLst>
              </a:tr>
              <a:tr h="382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Nucleus Accumbens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800.7+-38.6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9313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6285E0-6F26-B54D-A778-0378C354B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11189"/>
              </p:ext>
            </p:extLst>
          </p:nvPr>
        </p:nvGraphicFramePr>
        <p:xfrm>
          <a:off x="427512" y="1650669"/>
          <a:ext cx="5486401" cy="45838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02577">
                  <a:extLst>
                    <a:ext uri="{9D8B030D-6E8A-4147-A177-3AD203B41FA5}">
                      <a16:colId xmlns:a16="http://schemas.microsoft.com/office/drawing/2014/main" val="233518146"/>
                    </a:ext>
                  </a:extLst>
                </a:gridCol>
                <a:gridCol w="2683824">
                  <a:extLst>
                    <a:ext uri="{9D8B030D-6E8A-4147-A177-3AD203B41FA5}">
                      <a16:colId xmlns:a16="http://schemas.microsoft.com/office/drawing/2014/main" val="2201648359"/>
                    </a:ext>
                  </a:extLst>
                </a:gridCol>
              </a:tblGrid>
              <a:tr h="395211">
                <a:tc gridSpan="2">
                  <a:txBody>
                    <a:bodyPr/>
                    <a:lstStyle/>
                    <a:p>
                      <a:r>
                        <a:rPr lang="en-IE" sz="11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IE" sz="1400" b="1" dirty="0">
                          <a:solidFill>
                            <a:schemeClr val="bg1"/>
                          </a:solidFill>
                          <a:effectLst/>
                        </a:rPr>
                        <a:t>ge Group Mean(60.5 +-10.5) ALS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73027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Structure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Volume Mean+-Standard Error(mm3)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688517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Brain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1102296.7+-2601.27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011520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Grey Matter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570739.91+-2000.45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891205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White Matter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531556.79+- 1813.45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616132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Thalamus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14558+-108.9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927207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Hippocampus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5514.5+-97.6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53109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Caudate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6794.3+-72.6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243865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Putamen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9294.8+-97.3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13296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Amygdala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>
                          <a:effectLst/>
                        </a:rPr>
                        <a:t>2235.2+-49.7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91418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 dirty="0">
                          <a:effectLst/>
                        </a:rPr>
                        <a:t> Pallidum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3527+-44.1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0334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cap="all">
                          <a:effectLst/>
                        </a:rPr>
                        <a:t>Nucleus Accumbens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200" b="1" dirty="0">
                          <a:effectLst/>
                        </a:rPr>
                        <a:t>805.4+-22.2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55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575EB2-0441-9344-97A6-E5FB26696486}"/>
              </a:ext>
            </a:extLst>
          </p:cNvPr>
          <p:cNvSpPr txBox="1"/>
          <p:nvPr/>
        </p:nvSpPr>
        <p:spPr>
          <a:xfrm>
            <a:off x="427512" y="368135"/>
            <a:ext cx="548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Volume changes in different parts of brain  at age ~</a:t>
            </a:r>
            <a:r>
              <a:rPr lang="en-IE" dirty="0"/>
              <a:t> 60.5 +-10.5</a:t>
            </a:r>
            <a:r>
              <a:rPr lang="en-US" dirty="0"/>
              <a:t> individual with ALS [3]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E1FC-94BC-4A44-994D-D993D60016F7}"/>
              </a:ext>
            </a:extLst>
          </p:cNvPr>
          <p:cNvSpPr txBox="1"/>
          <p:nvPr/>
        </p:nvSpPr>
        <p:spPr>
          <a:xfrm>
            <a:off x="6205848" y="368135"/>
            <a:ext cx="514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Volume changes in different parts of brain  at age ~</a:t>
            </a:r>
            <a:r>
              <a:rPr lang="en-IE" dirty="0"/>
              <a:t> 60.5 +-10.5</a:t>
            </a:r>
            <a:r>
              <a:rPr lang="en-US" dirty="0"/>
              <a:t> individual with PLS [3]</a:t>
            </a: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76D6731B-4D09-994D-A9AD-513280223F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5"/>
    </mc:Choice>
    <mc:Fallback xmlns="">
      <p:transition spd="slow" advTm="181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C7B-79C5-194B-B82B-0BBCF27B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0C80-3903-534B-BEA5-DDF4BF18B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ALS</a:t>
            </a:r>
          </a:p>
          <a:p>
            <a:r>
              <a:rPr lang="en-US" dirty="0"/>
              <a:t>Rate of change in Total Brain Volume (dv/dt )~Rate of ageing ~13418.83/</a:t>
            </a:r>
            <a:r>
              <a:rPr lang="en-US" dirty="0" err="1"/>
              <a:t>yr</a:t>
            </a:r>
            <a:r>
              <a:rPr lang="en-US" dirty="0"/>
              <a:t>   </a:t>
            </a:r>
          </a:p>
          <a:p>
            <a:r>
              <a:rPr lang="en-US" dirty="0"/>
              <a:t>Rate of change in Grey matter  Volume ~2941.71 </a:t>
            </a:r>
          </a:p>
          <a:p>
            <a:r>
              <a:rPr lang="en-US" dirty="0"/>
              <a:t>Rate of change in White matter  Volume ~338.37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BD9F-1D97-8548-A62B-3A1E5B1B42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PLS</a:t>
            </a:r>
          </a:p>
          <a:p>
            <a:r>
              <a:rPr lang="en-US" dirty="0"/>
              <a:t>Rate of change in Total Brain Volume volume(dv/dt )~Rate of ageing  ~13715.47/</a:t>
            </a:r>
            <a:r>
              <a:rPr lang="en-US" dirty="0" err="1"/>
              <a:t>yr</a:t>
            </a:r>
            <a:r>
              <a:rPr lang="en-US" dirty="0"/>
              <a:t>  </a:t>
            </a:r>
          </a:p>
          <a:p>
            <a:r>
              <a:rPr lang="en-US" dirty="0"/>
              <a:t>Rate of change in Grey matter  Volume ~3006.54</a:t>
            </a:r>
          </a:p>
          <a:p>
            <a:r>
              <a:rPr lang="en-US" dirty="0"/>
              <a:t>Rate of change in White matter  Volume ~570.18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9D28C3D-11FF-9545-BE58-F4C8C8EE4F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1"/>
    </mc:Choice>
    <mc:Fallback xmlns="">
      <p:transition spd="slow" advTm="8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8B7497-5946-9946-90CD-813A4B07E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745341"/>
              </p:ext>
            </p:extLst>
          </p:nvPr>
        </p:nvGraphicFramePr>
        <p:xfrm>
          <a:off x="643467" y="1058861"/>
          <a:ext cx="10905067" cy="5123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957">
                  <a:extLst>
                    <a:ext uri="{9D8B030D-6E8A-4147-A177-3AD203B41FA5}">
                      <a16:colId xmlns:a16="http://schemas.microsoft.com/office/drawing/2014/main" val="1267515815"/>
                    </a:ext>
                  </a:extLst>
                </a:gridCol>
                <a:gridCol w="1799328">
                  <a:extLst>
                    <a:ext uri="{9D8B030D-6E8A-4147-A177-3AD203B41FA5}">
                      <a16:colId xmlns:a16="http://schemas.microsoft.com/office/drawing/2014/main" val="3497115833"/>
                    </a:ext>
                  </a:extLst>
                </a:gridCol>
                <a:gridCol w="2175338">
                  <a:extLst>
                    <a:ext uri="{9D8B030D-6E8A-4147-A177-3AD203B41FA5}">
                      <a16:colId xmlns:a16="http://schemas.microsoft.com/office/drawing/2014/main" val="1208518113"/>
                    </a:ext>
                  </a:extLst>
                </a:gridCol>
                <a:gridCol w="2606330">
                  <a:extLst>
                    <a:ext uri="{9D8B030D-6E8A-4147-A177-3AD203B41FA5}">
                      <a16:colId xmlns:a16="http://schemas.microsoft.com/office/drawing/2014/main" val="48949769"/>
                    </a:ext>
                  </a:extLst>
                </a:gridCol>
                <a:gridCol w="2984114">
                  <a:extLst>
                    <a:ext uri="{9D8B030D-6E8A-4147-A177-3AD203B41FA5}">
                      <a16:colId xmlns:a16="http://schemas.microsoft.com/office/drawing/2014/main" val="3061325657"/>
                    </a:ext>
                  </a:extLst>
                </a:gridCol>
              </a:tblGrid>
              <a:tr h="6538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Structure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Volume Mean+-Standard Deviation(mm3)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Volume Mean+-Standard Error(mm3)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ALS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Volume change with respect to age for ALS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Rate of volume change with respect to age for ALS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370383822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Brain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1571956+-180197.2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1102296.7+-2601.27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﻿﻿﻿469659.3  +-82798.47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﻿﻿﻿﻿﻿13418.83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1817240625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Grey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65460+-738.00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570739.91+-2000.45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102960.09+-﻿7670.45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2941.71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3415194038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White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520700+-658.00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531556.79+- 1813.45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11843.21+-﻿8293.45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338.37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642698023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Thalamus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17378+-1232.98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14558+-108.9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2820.+-﻿ 1341.88   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80.57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3031005781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Hippocampus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6533.3+-898.94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5514.5+-97.6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1018.8+-﻿996.54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29.10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731520502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Caudate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7750+-945.94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6794.3+-72.6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955.7+-﻿1018.54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27.30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661643398"/>
                  </a:ext>
                </a:extLst>
              </a:tr>
              <a:tr h="2451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Putamen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11291+-1215.55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9294.8+-97.3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1996.2+-﻿1312.85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2442405168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Amygdala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3064.4+-497.28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2235.2+-49.7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829.2+-﻿546.98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23.69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3643601928"/>
                  </a:ext>
                </a:extLst>
              </a:tr>
              <a:tr h="2451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Pallidum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3690+-375.05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3527+-44.1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163+-﻿419.15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4.65      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1855834860"/>
                  </a:ext>
                </a:extLst>
              </a:tr>
              <a:tr h="449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Nucleus </a:t>
                      </a:r>
                      <a:r>
                        <a:rPr lang="en-US" sz="1600">
                          <a:effectLst/>
                        </a:rPr>
                        <a:t>Accumbens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1035+-207.44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805.4+-22.2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229.6+-﻿229.64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6.56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069" marR="80069" marT="0" marB="0"/>
                </a:tc>
                <a:extLst>
                  <a:ext uri="{0D108BD9-81ED-4DB2-BD59-A6C34878D82A}">
                    <a16:rowId xmlns:a16="http://schemas.microsoft.com/office/drawing/2014/main" val="3408916643"/>
                  </a:ext>
                </a:extLst>
              </a:tr>
            </a:tbl>
          </a:graphicData>
        </a:graphic>
      </p:graphicFrame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A0961C9-8161-B04C-9B2F-5EED19E48A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88"/>
    </mc:Choice>
    <mc:Fallback xmlns="">
      <p:transition spd="slow" advTm="21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74" x="9209088" y="6816725"/>
          <p14:tracePt t="680" x="9140825" y="6816725"/>
          <p14:tracePt t="687" x="9085263" y="6802438"/>
          <p14:tracePt t="700" x="8990013" y="6789738"/>
          <p14:tracePt t="704" x="8920163" y="6775450"/>
          <p14:tracePt t="715" x="8878888" y="6761163"/>
          <p14:tracePt t="719" x="8837613" y="6761163"/>
          <p14:tracePt t="732" x="8824913" y="6761163"/>
          <p14:tracePt t="736" x="8810625" y="6761163"/>
          <p14:tracePt t="745" x="8796338" y="6761163"/>
          <p14:tracePt t="800" x="8796338" y="6748463"/>
          <p14:tracePt t="840" x="8810625" y="6748463"/>
          <p14:tracePt t="1083" x="8783638" y="6748463"/>
          <p14:tracePt t="1090" x="8645525" y="6707188"/>
          <p14:tracePt t="1098" x="8480425" y="6665913"/>
          <p14:tracePt t="1106" x="8315325" y="6610350"/>
          <p14:tracePt t="1114" x="8123238" y="6569075"/>
          <p14:tracePt t="1122" x="7904163" y="6527800"/>
          <p14:tracePt t="1131" x="7683500" y="6486525"/>
          <p14:tracePt t="1138" x="7491413" y="6445250"/>
          <p14:tracePt t="1152" x="7299325" y="6418263"/>
          <p14:tracePt t="1155" x="7229475" y="6418263"/>
          <p14:tracePt t="1167" x="7078663" y="6391275"/>
          <p14:tracePt t="1170" x="6940550" y="6362700"/>
          <p14:tracePt t="1184" x="6900863" y="6350000"/>
          <p14:tracePt t="1187" x="6818313" y="6335713"/>
          <p14:tracePt t="1199" x="6762750" y="6321425"/>
          <p14:tracePt t="1203" x="6721475" y="6308725"/>
          <p14:tracePt t="1211" x="6694488" y="6294438"/>
          <p14:tracePt t="1219" x="6680200" y="6294438"/>
          <p14:tracePt t="1227" x="6665913" y="6280150"/>
          <p14:tracePt t="1259" x="6665913" y="6267450"/>
          <p14:tracePt t="1493" x="6638925" y="6267450"/>
          <p14:tracePt t="1500" x="6556375" y="6267450"/>
          <p14:tracePt t="1508" x="6391275" y="6226175"/>
          <p14:tracePt t="1516" x="6296025" y="6211888"/>
          <p14:tracePt t="1524" x="6130925" y="6143625"/>
          <p14:tracePt t="1538" x="5786438" y="6034088"/>
          <p14:tracePt t="1541" x="5662613" y="5978525"/>
          <p14:tracePt t="1550" x="5402263" y="5868988"/>
          <p14:tracePt t="1556" x="5154613" y="5772150"/>
          <p14:tracePt t="1565" x="4921250" y="5648325"/>
          <p14:tracePt t="1572" x="4714875" y="5553075"/>
          <p14:tracePt t="1581" x="4632325" y="5497513"/>
          <p14:tracePt t="1589" x="4508500" y="5414963"/>
          <p14:tracePt t="1598" x="4384675" y="5318125"/>
          <p14:tracePt t="1605" x="4302125" y="5249863"/>
          <p14:tracePt t="1614" x="4233863" y="5167313"/>
          <p14:tracePt t="1621" x="4192588" y="5099050"/>
          <p14:tracePt t="1631" x="4164013" y="5043488"/>
          <p14:tracePt t="1637" x="4151313" y="5016500"/>
          <p14:tracePt t="1648" x="4137025" y="4960938"/>
          <p14:tracePt t="1653" x="4124325" y="4919663"/>
          <p14:tracePt t="1662" x="4124325" y="4906963"/>
          <p14:tracePt t="1669" x="4124325" y="4878388"/>
          <p14:tracePt t="1679" x="4124325" y="4865688"/>
          <p14:tracePt t="1685" x="4124325" y="4851400"/>
          <p14:tracePt t="1903" x="4095750" y="4810125"/>
          <p14:tracePt t="1913" x="4000500" y="4632325"/>
          <p14:tracePt t="1918" x="3862388" y="4411663"/>
          <p14:tracePt t="1926" x="3697288" y="4191000"/>
          <p14:tracePt t="1934" x="3546475" y="3930650"/>
          <p14:tracePt t="1943" x="3490913" y="3806825"/>
          <p14:tracePt t="1950" x="3381375" y="3573463"/>
          <p14:tracePt t="1958" x="3271838" y="3340100"/>
          <p14:tracePt t="1967" x="3175000" y="3148013"/>
          <p14:tracePt t="1974" x="3148013" y="3078163"/>
          <p14:tracePt t="1983" x="3065463" y="2941638"/>
          <p14:tracePt t="1991" x="2997200" y="2803525"/>
          <p14:tracePt t="1998" x="2941638" y="2720975"/>
          <p14:tracePt t="2007" x="2873375" y="2652713"/>
          <p14:tracePt t="2015" x="2803525" y="2584450"/>
          <p14:tracePt t="2023" x="2749550" y="2543175"/>
          <p14:tracePt t="2031" x="2679700" y="2514600"/>
          <p14:tracePt t="2039" x="2625725" y="2501900"/>
          <p14:tracePt t="2048" x="2570163" y="2487613"/>
          <p14:tracePt t="2055" x="2501900" y="2473325"/>
          <p14:tracePt t="2065" x="2433638" y="2473325"/>
          <p14:tracePt t="2071" x="2351088" y="2473325"/>
          <p14:tracePt t="2081" x="2281238" y="2473325"/>
          <p14:tracePt t="2087" x="2212975" y="2473325"/>
          <p14:tracePt t="2098" x="2144713" y="2473325"/>
          <p14:tracePt t="2103" x="2116138" y="2460625"/>
          <p14:tracePt t="2115" x="2033588" y="2460625"/>
          <p14:tracePt t="2119" x="2006600" y="2460625"/>
          <p14:tracePt t="2131" x="1965325" y="2446338"/>
          <p14:tracePt t="2136" x="1938338" y="2432050"/>
          <p14:tracePt t="2145" x="1911350" y="2432050"/>
          <p14:tracePt t="2152" x="1882775" y="2419350"/>
          <p14:tracePt t="2162" x="1870075" y="2405063"/>
          <p14:tracePt t="2167" x="1841500" y="2405063"/>
          <p14:tracePt t="2179" x="1828800" y="2390775"/>
          <p14:tracePt t="2184" x="1814513" y="2378075"/>
          <p14:tracePt t="2195" x="1800225" y="2378075"/>
          <p14:tracePt t="2200" x="1787525" y="2363788"/>
          <p14:tracePt t="2212" x="1787525" y="2349500"/>
          <p14:tracePt t="2216" x="1773238" y="2349500"/>
          <p14:tracePt t="2240" x="1758950" y="2349500"/>
          <p14:tracePt t="2266" x="1758950" y="2336800"/>
          <p14:tracePt t="2272" x="1746250" y="2336800"/>
          <p14:tracePt t="2288" x="1731963" y="2336800"/>
          <p14:tracePt t="2298" x="1717675" y="2336800"/>
          <p14:tracePt t="2317" x="1704975" y="2322513"/>
          <p14:tracePt t="2336" x="1690688" y="2322513"/>
          <p14:tracePt t="2353" x="1690688" y="2308225"/>
          <p14:tracePt t="2635" x="1676400" y="2308225"/>
          <p14:tracePt t="2642" x="1663700" y="2308225"/>
          <p14:tracePt t="2650" x="1649413" y="2295525"/>
          <p14:tracePt t="2666" x="1622425" y="2281238"/>
          <p14:tracePt t="2666" x="1608138" y="2281238"/>
          <p14:tracePt t="2675" x="1593850" y="2266950"/>
          <p14:tracePt t="2686" x="1566863" y="2239963"/>
          <p14:tracePt t="2691" x="1552575" y="2239963"/>
          <p14:tracePt t="2699" x="1539875" y="2225675"/>
          <p14:tracePt t="2707" x="1525588" y="2212975"/>
          <p14:tracePt t="2715" x="1511300" y="2212975"/>
          <p14:tracePt t="2723" x="1498600" y="2198688"/>
          <p14:tracePt t="2731" x="1484313" y="2198688"/>
          <p14:tracePt t="2739" x="1470025" y="2185988"/>
          <p14:tracePt t="2748" x="1457325" y="2185988"/>
          <p14:tracePt t="2755" x="1443038" y="2185988"/>
          <p14:tracePt t="2771" x="1428750" y="2171700"/>
          <p14:tracePt t="2782" x="1416050" y="2171700"/>
          <p14:tracePt t="2803" x="1401763" y="2171700"/>
          <p14:tracePt t="2828" x="1387475" y="2171700"/>
          <p14:tracePt t="2860" x="1374775" y="2171700"/>
          <p14:tracePt t="2884" x="1360488" y="2171700"/>
          <p14:tracePt t="2892" x="1360488" y="2157413"/>
          <p14:tracePt t="2916" x="1347788" y="2157413"/>
          <p14:tracePt t="2924" x="1347788" y="2144713"/>
          <p14:tracePt t="2964" x="1347788" y="2130425"/>
          <p14:tracePt t="3037" x="1347788" y="2116138"/>
          <p14:tracePt t="3528" x="1360488" y="2116138"/>
          <p14:tracePt t="3535" x="1374775" y="2116138"/>
          <p14:tracePt t="3543" x="1401763" y="2116138"/>
          <p14:tracePt t="3552" x="1443038" y="2116138"/>
          <p14:tracePt t="3560" x="1525588" y="2116138"/>
          <p14:tracePt t="3571" x="1608138" y="2116138"/>
          <p14:tracePt t="3575" x="1731963" y="2116138"/>
          <p14:tracePt t="3583" x="1992313" y="2116138"/>
          <p14:tracePt t="3591" x="2212975" y="2116138"/>
          <p14:tracePt t="3599" x="2501900" y="2116138"/>
          <p14:tracePt t="3607" x="3119438" y="2116138"/>
          <p14:tracePt t="3615" x="3587750" y="2144713"/>
          <p14:tracePt t="3623" x="3862388" y="2171700"/>
          <p14:tracePt t="3631" x="4411663" y="2239963"/>
          <p14:tracePt t="3640" x="5373688" y="2390775"/>
          <p14:tracePt t="3648" x="5635625" y="2460625"/>
          <p14:tracePt t="3656" x="6172200" y="2597150"/>
          <p14:tracePt t="3664" x="6653213" y="2762250"/>
          <p14:tracePt t="3671" x="6818313" y="2803525"/>
          <p14:tracePt t="3681" x="7175500" y="2913063"/>
          <p14:tracePt t="3687" x="7464425" y="2982913"/>
          <p14:tracePt t="3698" x="7724775" y="3036888"/>
          <p14:tracePt t="3704" x="7821613" y="3036888"/>
          <p14:tracePt t="3715" x="7999413" y="3065463"/>
          <p14:tracePt t="3720" x="8164513" y="3078163"/>
          <p14:tracePt t="3731" x="8302625" y="3092450"/>
          <p14:tracePt t="3736" x="8397875" y="3092450"/>
          <p14:tracePt t="3745" x="8494713" y="3106738"/>
          <p14:tracePt t="3752" x="8521700" y="3106738"/>
          <p14:tracePt t="3762" x="8589963" y="3106738"/>
          <p14:tracePt t="3768" x="8631238" y="3106738"/>
          <p14:tracePt t="3779" x="8659813" y="3106738"/>
          <p14:tracePt t="3784" x="8672513" y="3106738"/>
          <p14:tracePt t="3795" x="8686800" y="3106738"/>
          <p14:tracePt t="3809" x="8701088" y="3106738"/>
          <p14:tracePt t="3994" x="8701088" y="3092450"/>
          <p14:tracePt t="4001" x="8742363" y="3051175"/>
          <p14:tracePt t="4009" x="8796338" y="2995613"/>
          <p14:tracePt t="4017" x="8866188" y="2954338"/>
          <p14:tracePt t="4025" x="8934450" y="2900363"/>
          <p14:tracePt t="4037" x="8990013" y="2859088"/>
          <p14:tracePt t="4041" x="9085263" y="2789238"/>
          <p14:tracePt t="4049" x="9194800" y="2720975"/>
          <p14:tracePt t="4057" x="9291638" y="2667000"/>
          <p14:tracePt t="4065" x="9318625" y="2652713"/>
          <p14:tracePt t="4074" x="9401175" y="2611438"/>
          <p14:tracePt t="4082" x="9442450" y="2597150"/>
          <p14:tracePt t="4090" x="9483725" y="2584450"/>
          <p14:tracePt t="4098" x="9498013" y="2584450"/>
          <p14:tracePt t="4106" x="9512300" y="2570163"/>
          <p14:tracePt t="4115" x="9525000" y="2570163"/>
          <p14:tracePt t="4122" x="9539288" y="2570163"/>
          <p14:tracePt t="4150" x="9539288" y="2555875"/>
          <p14:tracePt t="4154" x="9553575" y="2555875"/>
          <p14:tracePt t="4180" x="9553575" y="2543175"/>
          <p14:tracePt t="4199" x="9566275" y="2528888"/>
          <p14:tracePt t="4218" x="9566275" y="2514600"/>
          <p14:tracePt t="4235" x="9580563" y="2514600"/>
          <p14:tracePt t="4259" x="9580563" y="2501900"/>
          <p14:tracePt t="4275" x="9594850" y="2501900"/>
          <p14:tracePt t="4283" x="9594850" y="2487613"/>
          <p14:tracePt t="4291" x="9607550" y="2487613"/>
          <p14:tracePt t="4299" x="9621838" y="2460625"/>
          <p14:tracePt t="4307" x="9636125" y="2446338"/>
          <p14:tracePt t="4315" x="9663113" y="2419350"/>
          <p14:tracePt t="4323" x="9677400" y="2390775"/>
          <p14:tracePt t="4331" x="9704388" y="2363788"/>
          <p14:tracePt t="4339" x="9704388" y="2349500"/>
          <p14:tracePt t="4348" x="9731375" y="2322513"/>
          <p14:tracePt t="4355" x="9745663" y="2295525"/>
          <p14:tracePt t="4365" x="9758363" y="2281238"/>
          <p14:tracePt t="4371" x="9772650" y="2266950"/>
          <p14:tracePt t="4382" x="9772650" y="2254250"/>
          <p14:tracePt t="4387" x="9786938" y="2254250"/>
          <p14:tracePt t="4399" x="9786938" y="2239963"/>
          <p14:tracePt t="4414" x="9799638" y="2239963"/>
          <p14:tracePt t="4734" x="9799638" y="2254250"/>
          <p14:tracePt t="6286" x="9786938" y="2254250"/>
          <p14:tracePt t="6295" x="9717088" y="2254250"/>
          <p14:tracePt t="6301" x="9553575" y="2254250"/>
          <p14:tracePt t="6309" x="9442450" y="2239963"/>
          <p14:tracePt t="6323" x="9277350" y="2239963"/>
          <p14:tracePt t="6325" x="9085263" y="2239963"/>
          <p14:tracePt t="6334" x="8878888" y="2239963"/>
          <p14:tracePt t="6341" x="8796338" y="2239963"/>
          <p14:tracePt t="6350" x="8645525" y="2239963"/>
          <p14:tracePt t="6358" x="8604250" y="2239963"/>
          <p14:tracePt t="6365" x="8494713" y="2239963"/>
          <p14:tracePt t="6374" x="8426450" y="2239963"/>
          <p14:tracePt t="6382" x="8370888" y="2239963"/>
          <p14:tracePt t="6390" x="8343900" y="2239963"/>
          <p14:tracePt t="6398" x="8329613" y="2239963"/>
          <p14:tracePt t="6406" x="8315325" y="2239963"/>
          <p14:tracePt t="6415" x="8302625" y="2239963"/>
          <p14:tracePt t="6543" x="8315325" y="2239963"/>
          <p14:tracePt t="6551" x="8329613" y="2239963"/>
          <p14:tracePt t="6559" x="8343900" y="2239963"/>
          <p14:tracePt t="6567" x="8370888" y="2239963"/>
          <p14:tracePt t="6575" x="8385175" y="2239963"/>
          <p14:tracePt t="6588" x="8412163" y="2239963"/>
          <p14:tracePt t="6591" x="8426450" y="2239963"/>
          <p14:tracePt t="6599" x="8453438" y="2239963"/>
          <p14:tracePt t="6607" x="8480425" y="2239963"/>
          <p14:tracePt t="6615" x="8509000" y="2225675"/>
          <p14:tracePt t="6623" x="8535988" y="2225675"/>
          <p14:tracePt t="6631" x="8550275" y="2225675"/>
          <p14:tracePt t="6639" x="8577263" y="2225675"/>
          <p14:tracePt t="6648" x="8631238" y="2212975"/>
          <p14:tracePt t="6655" x="8659813" y="2212975"/>
          <p14:tracePt t="6665" x="8701088" y="2212975"/>
          <p14:tracePt t="6671" x="8742363" y="2212975"/>
          <p14:tracePt t="6682" x="8783638" y="2212975"/>
          <p14:tracePt t="6687" x="8824913" y="2212975"/>
          <p14:tracePt t="6698" x="8837613" y="2212975"/>
          <p14:tracePt t="6703" x="8866188" y="2212975"/>
          <p14:tracePt t="6715" x="8907463" y="2212975"/>
          <p14:tracePt t="6719" x="8920163" y="2212975"/>
          <p14:tracePt t="6731" x="8934450" y="2212975"/>
          <p14:tracePt t="6735" x="8948738" y="2212975"/>
          <p14:tracePt t="6760" x="8961438" y="2212975"/>
          <p14:tracePt t="6921" x="8948738" y="2198688"/>
          <p14:tracePt t="6929" x="8948738" y="2185988"/>
          <p14:tracePt t="6937" x="8920163" y="2157413"/>
          <p14:tracePt t="6949" x="8907463" y="2144713"/>
          <p14:tracePt t="6953" x="8893175" y="2130425"/>
          <p14:tracePt t="6966" x="8878888" y="2130425"/>
          <p14:tracePt t="6970" x="8866188" y="2116138"/>
          <p14:tracePt t="6985" x="8851900" y="2116138"/>
          <p14:tracePt t="7000" x="8851900" y="2103438"/>
          <p14:tracePt t="7033" x="8837613" y="2103438"/>
          <p14:tracePt t="7082" x="8824913" y="2103438"/>
          <p14:tracePt t="7114" x="8824913" y="2116138"/>
          <p14:tracePt t="7121" x="8810625" y="2116138"/>
          <p14:tracePt t="7138" x="8796338" y="2116138"/>
          <p14:tracePt t="7179" x="8783638" y="2116138"/>
          <p14:tracePt t="7645" x="8796338" y="2116138"/>
          <p14:tracePt t="7685" x="8810625" y="2116138"/>
          <p14:tracePt t="7709" x="8824913" y="2116138"/>
          <p14:tracePt t="7717" x="8837613" y="2116138"/>
          <p14:tracePt t="7725" x="8851900" y="2116138"/>
          <p14:tracePt t="7741" x="8866188" y="2116138"/>
          <p14:tracePt t="7748" x="8878888" y="2116138"/>
          <p14:tracePt t="7757" x="8893175" y="2116138"/>
          <p14:tracePt t="7773" x="8907463" y="2116138"/>
          <p14:tracePt t="7805" x="8920163" y="2116138"/>
          <p14:tracePt t="7999" x="8934450" y="2116138"/>
          <p14:tracePt t="8016" x="8948738" y="2116138"/>
          <p14:tracePt t="8030" x="8948738" y="2130425"/>
          <p14:tracePt t="8050" x="8961438" y="2130425"/>
          <p14:tracePt t="8248" x="8975725" y="2130425"/>
          <p14:tracePt t="8265" x="8990013" y="2130425"/>
          <p14:tracePt t="8271" x="9002713" y="2130425"/>
          <p14:tracePt t="8288" x="9017000" y="2130425"/>
          <p14:tracePt t="8313" x="9031288" y="2130425"/>
          <p14:tracePt t="8344" x="9043988" y="2130425"/>
          <p14:tracePt t="8401" x="9043988" y="2144713"/>
          <p14:tracePt t="8408" x="9058275" y="2144713"/>
          <p14:tracePt t="8489" x="9072563" y="2144713"/>
          <p14:tracePt t="8521" x="9085263" y="2144713"/>
          <p14:tracePt t="8533" x="9099550" y="2144713"/>
          <p14:tracePt t="8537" x="9113838" y="2144713"/>
          <p14:tracePt t="8553" x="9126538" y="2157413"/>
          <p14:tracePt t="8564" x="9140825" y="2157413"/>
          <p14:tracePt t="8569" x="9153525" y="2157413"/>
          <p14:tracePt t="8586" x="9167813" y="2171700"/>
          <p14:tracePt t="8618" x="9182100" y="2171700"/>
          <p14:tracePt t="8875" x="9194800" y="2171700"/>
          <p14:tracePt t="8907" x="9209088" y="2171700"/>
          <p14:tracePt t="8956" x="9223375" y="2171700"/>
          <p14:tracePt t="9020" x="9236075" y="2171700"/>
          <p14:tracePt t="9052" x="9250363" y="2171700"/>
          <p14:tracePt t="9406" x="9277350" y="2171700"/>
          <p14:tracePt t="9414" x="9291638" y="2171700"/>
          <p14:tracePt t="9422" x="9305925" y="2171700"/>
          <p14:tracePt t="9432" x="9332913" y="2171700"/>
          <p14:tracePt t="9438" x="9359900" y="2171700"/>
          <p14:tracePt t="9449" x="9401175" y="2171700"/>
          <p14:tracePt t="9454" x="9415463" y="2171700"/>
          <p14:tracePt t="9466" x="9442450" y="2171700"/>
          <p14:tracePt t="9470" x="9456738" y="2171700"/>
          <p14:tracePt t="9482" x="9471025" y="2171700"/>
          <p14:tracePt t="9486" x="9483725" y="2185988"/>
          <p14:tracePt t="9494" x="9498013" y="2185988"/>
          <p14:tracePt t="9526" x="9512300" y="2185988"/>
          <p14:tracePt t="9832" x="9498013" y="2185988"/>
          <p14:tracePt t="10218" x="9498013" y="2212975"/>
          <p14:tracePt t="10226" x="9498013" y="2239963"/>
          <p14:tracePt t="10234" x="9456738" y="2266950"/>
          <p14:tracePt t="10242" x="9388475" y="2322513"/>
          <p14:tracePt t="10252" x="9318625" y="2378075"/>
          <p14:tracePt t="10258" x="9194800" y="2419350"/>
          <p14:tracePt t="10267" x="9058275" y="2487613"/>
          <p14:tracePt t="10274" x="8783638" y="2555875"/>
          <p14:tracePt t="10282" x="8550275" y="2570163"/>
          <p14:tracePt t="10290" x="8426450" y="2584450"/>
          <p14:tracePt t="10298" x="8164513" y="2584450"/>
          <p14:tracePt t="10306" x="7931150" y="2584450"/>
          <p14:tracePt t="10315" x="7710488" y="2584450"/>
          <p14:tracePt t="10322" x="7627938" y="2584450"/>
          <p14:tracePt t="10331" x="7464425" y="2584450"/>
          <p14:tracePt t="10339" x="7326313" y="2584450"/>
          <p14:tracePt t="10348" x="7270750" y="2584450"/>
          <p14:tracePt t="10354" x="7188200" y="2570163"/>
          <p14:tracePt t="10366" x="7134225" y="2570163"/>
          <p14:tracePt t="10371" x="7092950" y="2570163"/>
          <p14:tracePt t="10381" x="7064375" y="2555875"/>
          <p14:tracePt t="10387" x="7051675" y="2555875"/>
          <p14:tracePt t="10403" x="7037388" y="2555875"/>
          <p14:tracePt t="10451" x="7051675" y="2543175"/>
          <p14:tracePt t="10459" x="7078663" y="2543175"/>
          <p14:tracePt t="10467" x="7105650" y="2543175"/>
          <p14:tracePt t="10475" x="7161213" y="2528888"/>
          <p14:tracePt t="10483" x="7216775" y="2528888"/>
          <p14:tracePt t="10491" x="7299325" y="2514600"/>
          <p14:tracePt t="10499" x="7381875" y="2514600"/>
          <p14:tracePt t="10508" x="7450138" y="2501900"/>
          <p14:tracePt t="10515" x="7532688" y="2501900"/>
          <p14:tracePt t="10524" x="7615238" y="2501900"/>
          <p14:tracePt t="10531" x="7683500" y="2501900"/>
          <p14:tracePt t="10540" x="7766050" y="2501900"/>
          <p14:tracePt t="10548" x="7848600" y="2501900"/>
          <p14:tracePt t="10555" x="7931150" y="2501900"/>
          <p14:tracePt t="10564" x="8013700" y="2501900"/>
          <p14:tracePt t="10572" x="8096250" y="2501900"/>
          <p14:tracePt t="10581" x="8191500" y="2514600"/>
          <p14:tracePt t="10588" x="8288338" y="2543175"/>
          <p14:tracePt t="10598" x="8370888" y="2570163"/>
          <p14:tracePt t="10604" x="8453438" y="2597150"/>
          <p14:tracePt t="10615" x="8535988" y="2625725"/>
          <p14:tracePt t="10620" x="8604250" y="2652713"/>
          <p14:tracePt t="10631" x="8631238" y="2652713"/>
          <p14:tracePt t="10636" x="8701088" y="2679700"/>
          <p14:tracePt t="10645" x="8742363" y="2693988"/>
          <p14:tracePt t="10652" x="8783638" y="2706688"/>
          <p14:tracePt t="10661" x="8810625" y="2720975"/>
          <p14:tracePt t="10668" x="8837613" y="2720975"/>
          <p14:tracePt t="10678" x="8866188" y="2720975"/>
          <p14:tracePt t="10684" x="8878888" y="2735263"/>
          <p14:tracePt t="10695" x="8893175" y="2735263"/>
          <p14:tracePt t="10700" x="8907463" y="2735263"/>
          <p14:tracePt t="10712" x="8920163" y="2735263"/>
          <p14:tracePt t="10724" x="8934450" y="2747963"/>
          <p14:tracePt t="11151" x="8920163" y="2747963"/>
          <p14:tracePt t="11159" x="8907463" y="2747963"/>
          <p14:tracePt t="11167" x="8893175" y="2735263"/>
          <p14:tracePt t="11183" x="8866188" y="2735263"/>
          <p14:tracePt t="11183" x="8851900" y="2720975"/>
          <p14:tracePt t="11191" x="8824913" y="2720975"/>
          <p14:tracePt t="11203" x="8810625" y="2720975"/>
          <p14:tracePt t="11207" x="8796338" y="2706688"/>
          <p14:tracePt t="11223" x="8783638" y="2706688"/>
          <p14:tracePt t="11231" x="8769350" y="2706688"/>
          <p14:tracePt t="11239" x="8769350" y="2693988"/>
          <p14:tracePt t="11424" x="8783638" y="2693988"/>
          <p14:tracePt t="11481" x="8783638" y="2679700"/>
          <p14:tracePt t="11698" x="8783638" y="2667000"/>
          <p14:tracePt t="12197" x="8796338" y="2667000"/>
          <p14:tracePt t="12671" x="8783638" y="2667000"/>
          <p14:tracePt t="13057" x="8769350" y="2667000"/>
          <p14:tracePt t="13065" x="8769350" y="2679700"/>
          <p14:tracePt t="13105" x="8755063" y="2679700"/>
          <p14:tracePt t="13121" x="8755063" y="2693988"/>
          <p14:tracePt t="13153" x="8742363" y="2693988"/>
          <p14:tracePt t="13443" x="8755063" y="2693988"/>
          <p14:tracePt t="13484" x="8769350" y="2693988"/>
          <p14:tracePt t="13524" x="8783638" y="2693988"/>
          <p14:tracePt t="13555" x="8796338" y="2679700"/>
          <p14:tracePt t="13587" x="8810625" y="2679700"/>
          <p14:tracePt t="13619" x="8824913" y="2679700"/>
          <p14:tracePt t="13652" x="8837613" y="2679700"/>
          <p14:tracePt t="13660" x="8851900" y="2679700"/>
          <p14:tracePt t="13676" x="8866188" y="2679700"/>
          <p14:tracePt t="13692" x="8878888" y="2679700"/>
          <p14:tracePt t="13716" x="8893175" y="2679700"/>
          <p14:tracePt t="13901" x="8907463" y="2679700"/>
          <p14:tracePt t="13917" x="8920163" y="2679700"/>
          <p14:tracePt t="13942" x="8934450" y="2679700"/>
          <p14:tracePt t="13958" x="8948738" y="2679700"/>
          <p14:tracePt t="13965" x="8961438" y="2679700"/>
          <p14:tracePt t="13974" x="8975725" y="2679700"/>
          <p14:tracePt t="13981" x="8990013" y="2679700"/>
          <p14:tracePt t="13990" x="9017000" y="2667000"/>
          <p14:tracePt t="13998" x="9031288" y="2667000"/>
          <p14:tracePt t="14006" x="9043988" y="2667000"/>
          <p14:tracePt t="14014" x="9058275" y="2667000"/>
          <p14:tracePt t="14022" x="9072563" y="2667000"/>
          <p14:tracePt t="14031" x="9099550" y="2667000"/>
          <p14:tracePt t="14048" x="9113838" y="2667000"/>
          <p14:tracePt t="14054" x="9126538" y="2667000"/>
          <p14:tracePt t="14070" x="9140825" y="2667000"/>
          <p14:tracePt t="14094" x="9153525" y="2667000"/>
          <p14:tracePt t="14183" x="9167813" y="2667000"/>
          <p14:tracePt t="14190" x="9182100" y="2667000"/>
          <p14:tracePt t="14198" x="9209088" y="2667000"/>
          <p14:tracePt t="14207" x="9277350" y="2667000"/>
          <p14:tracePt t="14216" x="9318625" y="2667000"/>
          <p14:tracePt t="14223" x="9401175" y="2679700"/>
          <p14:tracePt t="14232" x="9498013" y="2706688"/>
          <p14:tracePt t="14239" x="9594850" y="2720975"/>
          <p14:tracePt t="14248" x="9677400" y="2747963"/>
          <p14:tracePt t="14255" x="9704388" y="2776538"/>
          <p14:tracePt t="14264" x="9758363" y="2789238"/>
          <p14:tracePt t="14271" x="9799638" y="2803525"/>
          <p14:tracePt t="14281" x="9828213" y="2817813"/>
          <p14:tracePt t="14287" x="9840913" y="2830513"/>
          <p14:tracePt t="14297" x="9840913" y="2844800"/>
          <p14:tracePt t="14303" x="9855200" y="2844800"/>
          <p14:tracePt t="14327" x="9855200" y="2859088"/>
          <p14:tracePt t="14763" x="9840913" y="2859088"/>
          <p14:tracePt t="14947" x="9840913" y="2871788"/>
          <p14:tracePt t="14955" x="9840913" y="2886075"/>
          <p14:tracePt t="14965" x="9840913" y="2913063"/>
          <p14:tracePt t="14970" x="9840913" y="2927350"/>
          <p14:tracePt t="14979" x="9840913" y="2954338"/>
          <p14:tracePt t="14987" x="9840913" y="2982913"/>
          <p14:tracePt t="15002" x="9840913" y="3009900"/>
          <p14:tracePt t="15004" x="9828213" y="3051175"/>
          <p14:tracePt t="15011" x="9828213" y="3092450"/>
          <p14:tracePt t="15020" x="9799638" y="3133725"/>
          <p14:tracePt t="15027" x="9772650" y="3175000"/>
          <p14:tracePt t="15035" x="9758363" y="3216275"/>
          <p14:tracePt t="15043" x="9717088" y="3270250"/>
          <p14:tracePt t="15051" x="9648825" y="3325813"/>
          <p14:tracePt t="15059" x="9553575" y="3352800"/>
          <p14:tracePt t="15067" x="9374188" y="3381375"/>
          <p14:tracePt t="15082" x="9182100" y="3394075"/>
          <p14:tracePt t="15085" x="8893175" y="3394075"/>
          <p14:tracePt t="15091" x="8562975" y="3394075"/>
          <p14:tracePt t="15099" x="8164513" y="3367088"/>
          <p14:tracePt t="15107" x="7724775" y="3298825"/>
          <p14:tracePt t="15115" x="7285038" y="3243263"/>
          <p14:tracePt t="15124" x="6831013" y="3187700"/>
          <p14:tracePt t="15131" x="6376988" y="3148013"/>
          <p14:tracePt t="15140" x="5910263" y="3092450"/>
          <p14:tracePt t="15148" x="5470525" y="3065463"/>
          <p14:tracePt t="15156" x="5291138" y="3065463"/>
          <p14:tracePt t="15165" x="4906963" y="3065463"/>
          <p14:tracePt t="15172" x="4605338" y="3065463"/>
          <p14:tracePt t="15181" x="4494213" y="3065463"/>
          <p14:tracePt t="15188" x="4275138" y="3065463"/>
          <p14:tracePt t="15198" x="4137025" y="3065463"/>
          <p14:tracePt t="15204" x="4095750" y="3065463"/>
          <p14:tracePt t="15215" x="4000500" y="3065463"/>
          <p14:tracePt t="15220" x="3930650" y="3065463"/>
          <p14:tracePt t="15231" x="3876675" y="3065463"/>
          <p14:tracePt t="15236" x="3848100" y="3078163"/>
          <p14:tracePt t="15247" x="3821113" y="3078163"/>
          <p14:tracePt t="15252" x="3806825" y="3078163"/>
          <p14:tracePt t="15262" x="3806825" y="3092450"/>
          <p14:tracePt t="15269" x="3794125" y="3092450"/>
          <p14:tracePt t="15301" x="3794125" y="3106738"/>
          <p14:tracePt t="15510" x="3806825" y="3106738"/>
          <p14:tracePt t="15526" x="3806825" y="3092450"/>
          <p14:tracePt t="15534" x="3821113" y="3092450"/>
          <p14:tracePt t="15542" x="3848100" y="3078163"/>
          <p14:tracePt t="15554" x="3917950" y="3065463"/>
          <p14:tracePt t="15558" x="4000500" y="3051175"/>
          <p14:tracePt t="15566" x="4205288" y="3024188"/>
          <p14:tracePt t="15574" x="4452938" y="2995613"/>
          <p14:tracePt t="15582" x="4768850" y="2982913"/>
          <p14:tracePt t="15590" x="5154613" y="2968625"/>
          <p14:tracePt t="15598" x="5567363" y="2954338"/>
          <p14:tracePt t="15606" x="5992813" y="2954338"/>
          <p14:tracePt t="15614" x="6172200" y="2954338"/>
          <p14:tracePt t="15622" x="6542088" y="2954338"/>
          <p14:tracePt t="15631" x="6859588" y="2954338"/>
          <p14:tracePt t="15638" x="6969125" y="2954338"/>
          <p14:tracePt t="15648" x="7188200" y="2954338"/>
          <p14:tracePt t="15654" x="7367588" y="2954338"/>
          <p14:tracePt t="15665" x="7518400" y="2968625"/>
          <p14:tracePt t="15670" x="7642225" y="2982913"/>
          <p14:tracePt t="15682" x="7739063" y="2995613"/>
          <p14:tracePt t="15687" x="7766050" y="2995613"/>
          <p14:tracePt t="15697" x="7821613" y="3009900"/>
          <p14:tracePt t="15703" x="7862888" y="3009900"/>
          <p14:tracePt t="15712" x="7889875" y="3024188"/>
          <p14:tracePt t="15718" x="7904163" y="3024188"/>
          <p14:tracePt t="15728" x="7916863" y="3024188"/>
          <p14:tracePt t="15734" x="7931150" y="3024188"/>
          <p14:tracePt t="15759" x="7945438" y="3024188"/>
          <p14:tracePt t="15799" x="7958138" y="3024188"/>
          <p14:tracePt t="16033" x="7986713" y="3024188"/>
          <p14:tracePt t="16042" x="8054975" y="3024188"/>
          <p14:tracePt t="16048" x="8123238" y="3024188"/>
          <p14:tracePt t="16068" x="8205788" y="3024188"/>
          <p14:tracePt t="16069" x="8274050" y="3024188"/>
          <p14:tracePt t="16072" x="8356600" y="3024188"/>
          <p14:tracePt t="16081" x="8509000" y="3024188"/>
          <p14:tracePt t="16089" x="8659813" y="3024188"/>
          <p14:tracePt t="16098" x="8728075" y="3024188"/>
          <p14:tracePt t="16105" x="8769350" y="3024188"/>
          <p14:tracePt t="16115" x="8851900" y="3036888"/>
          <p14:tracePt t="16121" x="8920163" y="3051175"/>
          <p14:tracePt t="16132" x="8961438" y="3051175"/>
          <p14:tracePt t="16137" x="9002713" y="3065463"/>
          <p14:tracePt t="16147" x="9017000" y="3065463"/>
          <p14:tracePt t="16152" x="9031288" y="3065463"/>
          <p14:tracePt t="16161" x="9043988" y="3078163"/>
          <p14:tracePt t="16201" x="9058275" y="3078163"/>
          <p14:tracePt t="16233" x="9072563" y="3092450"/>
          <p14:tracePt t="16241" x="9085263" y="3092450"/>
          <p14:tracePt t="16273" x="9099550" y="3092450"/>
          <p14:tracePt t="16289" x="9099550" y="3106738"/>
          <p14:tracePt t="17014" x="9085263" y="3106738"/>
          <p14:tracePt t="17054" x="9085263" y="3119438"/>
          <p14:tracePt t="17070" x="9072563" y="3119438"/>
          <p14:tracePt t="17094" x="9058275" y="3119438"/>
          <p14:tracePt t="17102" x="9043988" y="3133725"/>
          <p14:tracePt t="17110" x="9031288" y="3133725"/>
          <p14:tracePt t="17118" x="9002713" y="3133725"/>
          <p14:tracePt t="17126" x="8990013" y="3148013"/>
          <p14:tracePt t="17134" x="8961438" y="3148013"/>
          <p14:tracePt t="17149" x="8934450" y="3148013"/>
          <p14:tracePt t="17152" x="8907463" y="3148013"/>
          <p14:tracePt t="17158" x="8878888" y="3148013"/>
          <p14:tracePt t="17166" x="8837613" y="3148013"/>
          <p14:tracePt t="17174" x="8824913" y="3148013"/>
          <p14:tracePt t="17182" x="8796338" y="3160713"/>
          <p14:tracePt t="17190" x="8783638" y="3160713"/>
          <p14:tracePt t="17198" x="8769350" y="3160713"/>
          <p14:tracePt t="17207" x="8755063" y="3160713"/>
          <p14:tracePt t="17222" x="8742363" y="3160713"/>
          <p14:tracePt t="17544" x="8755063" y="3148013"/>
          <p14:tracePt t="17609" x="8769350" y="3148013"/>
          <p14:tracePt t="17884" x="8783638" y="3148013"/>
          <p14:tracePt t="17923" x="8783638" y="3133725"/>
          <p14:tracePt t="18011" x="8796338" y="3133725"/>
          <p14:tracePt t="18084" x="8810625" y="3133725"/>
          <p14:tracePt t="18139" x="8824913" y="3133725"/>
          <p14:tracePt t="18196" x="8837613" y="3133725"/>
          <p14:tracePt t="18244" x="8851900" y="3133725"/>
          <p14:tracePt t="18276" x="8866188" y="3133725"/>
          <p14:tracePt t="18309" x="8878888" y="3133725"/>
          <p14:tracePt t="18397" x="8893175" y="3133725"/>
          <p14:tracePt t="18469" x="8893175" y="3148013"/>
          <p14:tracePt t="18477" x="8907463" y="3148013"/>
          <p14:tracePt t="18509" x="8920163" y="3148013"/>
          <p14:tracePt t="18525" x="8934450" y="3148013"/>
          <p14:tracePt t="18542" x="8948738" y="3148013"/>
          <p14:tracePt t="18558" x="8961438" y="3148013"/>
          <p14:tracePt t="18574" x="8975725" y="3148013"/>
          <p14:tracePt t="18606" x="8990013" y="3148013"/>
          <p14:tracePt t="18654" x="9002713" y="3148013"/>
          <p14:tracePt t="18686" x="9017000" y="3148013"/>
          <p14:tracePt t="18702" x="9031288" y="3148013"/>
          <p14:tracePt t="18719" x="9043988" y="3148013"/>
          <p14:tracePt t="18726" x="9058275" y="3148013"/>
          <p14:tracePt t="18734" x="9072563" y="3148013"/>
          <p14:tracePt t="18743" x="9085263" y="3133725"/>
          <p14:tracePt t="18750" x="9099550" y="3133725"/>
          <p14:tracePt t="18759" x="9126538" y="3133725"/>
          <p14:tracePt t="18767" x="9140825" y="3133725"/>
          <p14:tracePt t="18783" x="9153525" y="3119438"/>
          <p14:tracePt t="18791" x="9167813" y="3119438"/>
          <p14:tracePt t="18815" x="9182100" y="3119438"/>
          <p14:tracePt t="19451" x="9167813" y="3119438"/>
          <p14:tracePt t="19909" x="9167813" y="3133725"/>
          <p14:tracePt t="19917" x="9167813" y="3148013"/>
          <p14:tracePt t="19925" x="9167813" y="3160713"/>
          <p14:tracePt t="19935" x="9167813" y="3187700"/>
          <p14:tracePt t="19941" x="9182100" y="3216275"/>
          <p14:tracePt t="19949" x="9182100" y="3298825"/>
          <p14:tracePt t="19957" x="9194800" y="3422650"/>
          <p14:tracePt t="19965" x="9209088" y="3600450"/>
          <p14:tracePt t="19973" x="9223375" y="4054475"/>
          <p14:tracePt t="19981" x="9250363" y="4549775"/>
          <p14:tracePt t="19989" x="9359900" y="5689600"/>
          <p14:tracePt t="19998" x="9512300" y="66516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78D0AE-3296-C74C-AF6C-CACC971D9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387536"/>
              </p:ext>
            </p:extLst>
          </p:nvPr>
        </p:nvGraphicFramePr>
        <p:xfrm>
          <a:off x="688769" y="643467"/>
          <a:ext cx="10634701" cy="5571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448">
                  <a:extLst>
                    <a:ext uri="{9D8B030D-6E8A-4147-A177-3AD203B41FA5}">
                      <a16:colId xmlns:a16="http://schemas.microsoft.com/office/drawing/2014/main" val="2275916675"/>
                    </a:ext>
                  </a:extLst>
                </a:gridCol>
                <a:gridCol w="2269504">
                  <a:extLst>
                    <a:ext uri="{9D8B030D-6E8A-4147-A177-3AD203B41FA5}">
                      <a16:colId xmlns:a16="http://schemas.microsoft.com/office/drawing/2014/main" val="1242273425"/>
                    </a:ext>
                  </a:extLst>
                </a:gridCol>
                <a:gridCol w="1851569">
                  <a:extLst>
                    <a:ext uri="{9D8B030D-6E8A-4147-A177-3AD203B41FA5}">
                      <a16:colId xmlns:a16="http://schemas.microsoft.com/office/drawing/2014/main" val="2416464792"/>
                    </a:ext>
                  </a:extLst>
                </a:gridCol>
                <a:gridCol w="2806849">
                  <a:extLst>
                    <a:ext uri="{9D8B030D-6E8A-4147-A177-3AD203B41FA5}">
                      <a16:colId xmlns:a16="http://schemas.microsoft.com/office/drawing/2014/main" val="3401977710"/>
                    </a:ext>
                  </a:extLst>
                </a:gridCol>
                <a:gridCol w="2018331">
                  <a:extLst>
                    <a:ext uri="{9D8B030D-6E8A-4147-A177-3AD203B41FA5}">
                      <a16:colId xmlns:a16="http://schemas.microsoft.com/office/drawing/2014/main" val="1647604791"/>
                    </a:ext>
                  </a:extLst>
                </a:gridCol>
              </a:tblGrid>
              <a:tr h="10581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Structure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Volume Mean+-Standard Deviation(mm3)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Volume Mean+-Standard Error(mm3)PLS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volume change with respect to age for PLS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Rate of volume change with respect to age for PLS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482209525"/>
                  </a:ext>
                </a:extLst>
              </a:tr>
              <a:tr h="552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Brain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1571956+-180197.2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1091914.54+-4523.89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﻿﻿480041.46 +-﻿184721.09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﻿﻿﻿﻿﻿﻿13715.47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140059853"/>
                  </a:ext>
                </a:extLst>
              </a:tr>
              <a:tr h="552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Grey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65460+-738.00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568470.85+-3479.00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105229.15  +-﻿9149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3006.54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2072761148"/>
                  </a:ext>
                </a:extLst>
              </a:tr>
              <a:tr h="552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White Matter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520700+-658.00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523443.69+- 3153.79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19956.31   +-﻿9633.79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570.18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214377605"/>
                  </a:ext>
                </a:extLst>
              </a:tr>
              <a:tr h="2995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Thalamus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17378+-1232.98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13940.5+-179.4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3437.5+-﻿1412.38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98.21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2000269616"/>
                  </a:ext>
                </a:extLst>
              </a:tr>
              <a:tr h="2995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Hippocampus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6533.3+-898.94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5421.1+-169.8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1112.2+-﻿1068.74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31.77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89727711"/>
                  </a:ext>
                </a:extLst>
              </a:tr>
              <a:tr h="2995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Caudate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7750+-945.94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6695.7+-126.3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1054.3+-﻿1072.24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30.12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63887776"/>
                  </a:ext>
                </a:extLst>
              </a:tr>
              <a:tr h="805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Putamen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11291+-1215.55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9176.4+-169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2114.6+-﻿1384.55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60.41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883408779"/>
                  </a:ext>
                </a:extLst>
              </a:tr>
              <a:tr h="2995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Amygdala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3064.4+-497.28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2333.6+-86.3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730.8+-583.58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20.88            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3116638017"/>
                  </a:ext>
                </a:extLst>
              </a:tr>
              <a:tr h="2995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 Pallidum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3690+-375.05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3447.4+-169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242.6+-﻿544.05   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6.93 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637532734"/>
                  </a:ext>
                </a:extLst>
              </a:tr>
              <a:tr h="552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Nucleus </a:t>
                      </a:r>
                      <a:r>
                        <a:rPr lang="en-US" sz="1600">
                          <a:effectLst/>
                        </a:rPr>
                        <a:t>Accumbens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1035+-207.44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600">
                          <a:effectLst/>
                        </a:rPr>
                        <a:t>800.7+-38.6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234.3+-﻿246.0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6.69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08" marR="97408" marT="0" marB="0"/>
                </a:tc>
                <a:extLst>
                  <a:ext uri="{0D108BD9-81ED-4DB2-BD59-A6C34878D82A}">
                    <a16:rowId xmlns:a16="http://schemas.microsoft.com/office/drawing/2014/main" val="4165549117"/>
                  </a:ext>
                </a:extLst>
              </a:tr>
            </a:tbl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971CA40-4AF3-8146-AB09-2BFF2143EA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9"/>
    </mc:Choice>
    <mc:Fallback xmlns="">
      <p:transition spd="slow" advTm="26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03" x="10433050" y="6500813"/>
          <p14:tracePt t="412" x="10171113" y="6034088"/>
          <p14:tracePt t="416" x="10075863" y="5868988"/>
          <p14:tracePt t="429" x="9910763" y="5553075"/>
          <p14:tracePt t="432" x="9840913" y="5456238"/>
          <p14:tracePt t="440" x="9731375" y="5235575"/>
          <p14:tracePt t="449" x="9704388" y="5181600"/>
          <p14:tracePt t="462" x="9636125" y="5072063"/>
          <p14:tracePt t="465" x="9580563" y="4989513"/>
          <p14:tracePt t="473" x="9553575" y="4948238"/>
          <p14:tracePt t="481" x="9539288" y="4919663"/>
          <p14:tracePt t="489" x="9525000" y="4906963"/>
          <p14:tracePt t="497" x="9525000" y="4892675"/>
          <p14:tracePt t="505" x="9512300" y="4892675"/>
          <p14:tracePt t="722" x="9512300" y="4975225"/>
          <p14:tracePt t="730" x="9553575" y="5043488"/>
          <p14:tracePt t="747" x="9580563" y="5153025"/>
          <p14:tracePt t="747" x="9607550" y="5264150"/>
          <p14:tracePt t="754" x="9648825" y="5373688"/>
          <p14:tracePt t="762" x="9677400" y="5456238"/>
          <p14:tracePt t="770" x="9704388" y="5538788"/>
          <p14:tracePt t="778" x="9717088" y="5621338"/>
          <p14:tracePt t="786" x="9758363" y="5757863"/>
          <p14:tracePt t="794" x="9786938" y="5881688"/>
          <p14:tracePt t="802" x="9799638" y="5978525"/>
          <p14:tracePt t="812" x="9799638" y="6061075"/>
          <p14:tracePt t="818" x="9813925" y="6088063"/>
          <p14:tracePt t="827" x="9813925" y="6156325"/>
          <p14:tracePt t="835" x="9813925" y="6197600"/>
          <p14:tracePt t="846" x="9813925" y="6238875"/>
          <p14:tracePt t="850" x="9813925" y="6253163"/>
          <p14:tracePt t="862" x="9813925" y="6280150"/>
          <p14:tracePt t="866" x="9813925" y="6294438"/>
          <p14:tracePt t="882" x="9813925" y="6308725"/>
          <p14:tracePt t="898" x="9813925" y="6321425"/>
          <p14:tracePt t="1112" x="9813925" y="6335713"/>
          <p14:tracePt t="1301" x="9813925" y="6350000"/>
          <p14:tracePt t="1311" x="9813925" y="6362700"/>
          <p14:tracePt t="1317" x="9813925" y="6376988"/>
          <p14:tracePt t="1330" x="9813925" y="6391275"/>
          <p14:tracePt t="1346" x="9813925" y="6403975"/>
          <p14:tracePt t="1357" x="9813925" y="6418263"/>
          <p14:tracePt t="1381" x="9813925" y="6432550"/>
          <p14:tracePt t="1497" x="9813925" y="6403975"/>
          <p14:tracePt t="1503" x="9813925" y="6335713"/>
          <p14:tracePt t="1512" x="9799638" y="6184900"/>
          <p14:tracePt t="1518" x="9745663" y="6005513"/>
          <p14:tracePt t="1529" x="9621838" y="5524500"/>
          <p14:tracePt t="1534" x="9553575" y="5305425"/>
          <p14:tracePt t="1546" x="9374188" y="4549775"/>
          <p14:tracePt t="1550" x="9305925" y="4273550"/>
          <p14:tracePt t="1564" x="9223375" y="3709988"/>
          <p14:tracePt t="1566" x="9167813" y="3187700"/>
          <p14:tracePt t="1574" x="9167813" y="2968625"/>
          <p14:tracePt t="1583" x="9153525" y="2570163"/>
          <p14:tracePt t="1591" x="9153525" y="2239963"/>
          <p14:tracePt t="1599" x="9153525" y="2144713"/>
          <p14:tracePt t="1607" x="9153525" y="2062163"/>
          <p14:tracePt t="1615" x="9153525" y="1924050"/>
          <p14:tracePt t="1623" x="9153525" y="1814513"/>
          <p14:tracePt t="1631" x="9167813" y="1744663"/>
          <p14:tracePt t="1639" x="9194800" y="1690688"/>
          <p14:tracePt t="1647" x="9209088" y="1663700"/>
          <p14:tracePt t="1655" x="9223375" y="1635125"/>
          <p14:tracePt t="1663" x="9236075" y="1622425"/>
          <p14:tracePt t="1671" x="9264650" y="1622425"/>
          <p14:tracePt t="1679" x="9277350" y="1608138"/>
          <p14:tracePt t="1687" x="9291638" y="1608138"/>
          <p14:tracePt t="1695" x="9305925" y="1593850"/>
          <p14:tracePt t="1703" x="9318625" y="1593850"/>
          <p14:tracePt t="1719" x="9332913" y="1593850"/>
          <p14:tracePt t="1752" x="9347200" y="1593850"/>
          <p14:tracePt t="1779" x="9359900" y="1593850"/>
          <p14:tracePt t="1796" x="9374188" y="1593850"/>
          <p14:tracePt t="1799" x="9388475" y="1593850"/>
          <p14:tracePt t="1815" x="9401175" y="1593850"/>
          <p14:tracePt t="1823" x="9415463" y="1593850"/>
          <p14:tracePt t="1840" x="9415463" y="1608138"/>
          <p14:tracePt t="1848" x="9429750" y="1622425"/>
          <p14:tracePt t="1856" x="9429750" y="1635125"/>
          <p14:tracePt t="1864" x="9429750" y="1663700"/>
          <p14:tracePt t="1873" x="9429750" y="1690688"/>
          <p14:tracePt t="1880" x="9429750" y="1717675"/>
          <p14:tracePt t="1888" x="9429750" y="1744663"/>
          <p14:tracePt t="1896" x="9429750" y="1773238"/>
          <p14:tracePt t="1904" x="9429750" y="1785938"/>
          <p14:tracePt t="1912" x="9429750" y="1814513"/>
          <p14:tracePt t="1920" x="9429750" y="1827213"/>
          <p14:tracePt t="1928" x="9429750" y="1841500"/>
          <p14:tracePt t="1936" x="9429750" y="1855788"/>
          <p14:tracePt t="1944" x="9429750" y="1868488"/>
          <p14:tracePt t="1995" x="9429750" y="1882775"/>
          <p14:tracePt t="2315" x="9415463" y="1882775"/>
          <p14:tracePt t="2396" x="9415463" y="1897063"/>
          <p14:tracePt t="2929" x="9401175" y="1897063"/>
          <p14:tracePt t="2934" x="9388475" y="1897063"/>
          <p14:tracePt t="2946" x="9347200" y="1897063"/>
          <p14:tracePt t="2949" x="9277350" y="1882775"/>
          <p14:tracePt t="2958" x="9167813" y="1882775"/>
          <p14:tracePt t="2965" x="9058275" y="1868488"/>
          <p14:tracePt t="2974" x="8920163" y="1855788"/>
          <p14:tracePt t="2981" x="8851900" y="1855788"/>
          <p14:tracePt t="2989" x="8713788" y="1855788"/>
          <p14:tracePt t="2997" x="8589963" y="1855788"/>
          <p14:tracePt t="3006" x="8494713" y="1855788"/>
          <p14:tracePt t="3014" x="8385175" y="1855788"/>
          <p14:tracePt t="3022" x="8274050" y="1855788"/>
          <p14:tracePt t="3030" x="8123238" y="1882775"/>
          <p14:tracePt t="3038" x="8027988" y="1924050"/>
          <p14:tracePt t="3046" x="7931150" y="1965325"/>
          <p14:tracePt t="3054" x="7875588" y="1992313"/>
          <p14:tracePt t="3062" x="7793038" y="2062163"/>
          <p14:tracePt t="3070" x="7710488" y="2130425"/>
          <p14:tracePt t="3078" x="7642225" y="2185988"/>
          <p14:tracePt t="3086" x="7586663" y="2239963"/>
          <p14:tracePt t="3095" x="7545388" y="2295525"/>
          <p14:tracePt t="3102" x="7518400" y="2322513"/>
          <p14:tracePt t="3111" x="7491413" y="2349500"/>
          <p14:tracePt t="3118" x="7435850" y="2419350"/>
          <p14:tracePt t="3128" x="7408863" y="2460625"/>
          <p14:tracePt t="3134" x="7394575" y="2501900"/>
          <p14:tracePt t="3145" x="7381875" y="2543175"/>
          <p14:tracePt t="3151" x="7367588" y="2584450"/>
          <p14:tracePt t="3162" x="7340600" y="2625725"/>
          <p14:tracePt t="3166" x="7326313" y="2667000"/>
          <p14:tracePt t="3177" x="7326313" y="2679700"/>
          <p14:tracePt t="3183" x="7326313" y="2720975"/>
          <p14:tracePt t="3192" x="7326313" y="2747963"/>
          <p14:tracePt t="3198" x="7312025" y="2789238"/>
          <p14:tracePt t="3209" x="7312025" y="2803525"/>
          <p14:tracePt t="3215" x="7312025" y="2817813"/>
          <p14:tracePt t="3226" x="7312025" y="2830513"/>
          <p14:tracePt t="3230" x="7312025" y="2844800"/>
          <p14:tracePt t="3242" x="7312025" y="2859088"/>
          <p14:tracePt t="3255" x="7312025" y="2871788"/>
          <p14:tracePt t="3287" x="7312025" y="2886075"/>
          <p14:tracePt t="3609" x="7312025" y="2871788"/>
          <p14:tracePt t="3633" x="7326313" y="2871788"/>
          <p14:tracePt t="3860" x="7353300" y="2871788"/>
          <p14:tracePt t="3866" x="7394575" y="2859088"/>
          <p14:tracePt t="3874" x="7491413" y="2830513"/>
          <p14:tracePt t="3882" x="7615238" y="2789238"/>
          <p14:tracePt t="3891" x="7766050" y="2747963"/>
          <p14:tracePt t="3899" x="7916863" y="2706688"/>
          <p14:tracePt t="3906" x="8081963" y="2679700"/>
          <p14:tracePt t="3916" x="8232775" y="2667000"/>
          <p14:tracePt t="3923" x="8315325" y="2652713"/>
          <p14:tracePt t="3930" x="8453438" y="2652713"/>
          <p14:tracePt t="3946" x="8577263" y="2652713"/>
          <p14:tracePt t="3948" x="8672513" y="2652713"/>
          <p14:tracePt t="3955" x="8769350" y="2652713"/>
          <p14:tracePt t="3963" x="8783638" y="2652713"/>
          <p14:tracePt t="3971" x="8851900" y="2652713"/>
          <p14:tracePt t="3978" x="8907463" y="2652713"/>
          <p14:tracePt t="3987" x="8975725" y="2652713"/>
          <p14:tracePt t="3995" x="9017000" y="2667000"/>
          <p14:tracePt t="4003" x="9058275" y="2667000"/>
          <p14:tracePt t="4011" x="9113838" y="2679700"/>
          <p14:tracePt t="4019" x="9153525" y="2679700"/>
          <p14:tracePt t="4027" x="9223375" y="2679700"/>
          <p14:tracePt t="4035" x="9277350" y="2679700"/>
          <p14:tracePt t="4044" x="9347200" y="2679700"/>
          <p14:tracePt t="4052" x="9415463" y="2679700"/>
          <p14:tracePt t="4061" x="9483725" y="2667000"/>
          <p14:tracePt t="4067" x="9566275" y="2652713"/>
          <p14:tracePt t="4078" x="9636125" y="2625725"/>
          <p14:tracePt t="4083" x="9677400" y="2625725"/>
          <p14:tracePt t="4095" x="9717088" y="2597150"/>
          <p14:tracePt t="4099" x="9772650" y="2584450"/>
          <p14:tracePt t="4110" x="9799638" y="2584450"/>
          <p14:tracePt t="4115" x="9828213" y="2570163"/>
          <p14:tracePt t="4125" x="9855200" y="2543175"/>
          <p14:tracePt t="4131" x="9882188" y="2528888"/>
          <p14:tracePt t="4142" x="9896475" y="2514600"/>
          <p14:tracePt t="4147" x="9910763" y="2501900"/>
          <p14:tracePt t="4158" x="9937750" y="2487613"/>
          <p14:tracePt t="4163" x="9952038" y="2460625"/>
          <p14:tracePt t="4176" x="9952038" y="2446338"/>
          <p14:tracePt t="4180" x="9964738" y="2432050"/>
          <p14:tracePt t="4192" x="9979025" y="2419350"/>
          <p14:tracePt t="4196" x="9993313" y="2405063"/>
          <p14:tracePt t="4209" x="10006013" y="2390775"/>
          <p14:tracePt t="4212" x="10006013" y="2378075"/>
          <p14:tracePt t="4226" x="10020300" y="2363788"/>
          <p14:tracePt t="4228" x="10047288" y="2349500"/>
          <p14:tracePt t="4242" x="10061575" y="2336800"/>
          <p14:tracePt t="4245" x="10075863" y="2322513"/>
          <p14:tracePt t="4259" x="10088563" y="2322513"/>
          <p14:tracePt t="4261" x="10102850" y="2308225"/>
          <p14:tracePt t="4276" x="10117138" y="2308225"/>
          <p14:tracePt t="4278" x="10117138" y="2295525"/>
          <p14:tracePt t="4295" x="10129838" y="2295525"/>
          <p14:tracePt t="4333" x="10129838" y="2281238"/>
          <p14:tracePt t="4341" x="10129838" y="2266950"/>
          <p14:tracePt t="4349" x="10129838" y="2254250"/>
          <p14:tracePt t="4357" x="10129838" y="2239963"/>
          <p14:tracePt t="4365" x="10129838" y="2225675"/>
          <p14:tracePt t="4373" x="10129838" y="2212975"/>
          <p14:tracePt t="4381" x="10129838" y="2198688"/>
          <p14:tracePt t="4389" x="10129838" y="2185988"/>
          <p14:tracePt t="4397" x="10117138" y="2171700"/>
          <p14:tracePt t="4405" x="10117138" y="2157413"/>
          <p14:tracePt t="4421" x="10117138" y="2144713"/>
          <p14:tracePt t="4437" x="10102850" y="2144713"/>
          <p14:tracePt t="4502" x="10088563" y="2144713"/>
          <p14:tracePt t="4647" x="10075863" y="2144713"/>
          <p14:tracePt t="4695" x="10061575" y="2144713"/>
          <p14:tracePt t="4702" x="10047288" y="2144713"/>
          <p14:tracePt t="4713" x="10034588" y="2144713"/>
          <p14:tracePt t="4719" x="9993313" y="2144713"/>
          <p14:tracePt t="4728" x="9952038" y="2144713"/>
          <p14:tracePt t="4735" x="9882188" y="2144713"/>
          <p14:tracePt t="4744" x="9799638" y="2157413"/>
          <p14:tracePt t="4750" x="9717088" y="2157413"/>
          <p14:tracePt t="4761" x="9636125" y="2171700"/>
          <p14:tracePt t="4767" x="9553575" y="2171700"/>
          <p14:tracePt t="4778" x="9525000" y="2171700"/>
          <p14:tracePt t="4783" x="9471025" y="2171700"/>
          <p14:tracePt t="4791" x="9415463" y="2185988"/>
          <p14:tracePt t="4799" x="9388475" y="2185988"/>
          <p14:tracePt t="4807" x="9374188" y="2185988"/>
          <p14:tracePt t="4815" x="9359900" y="2185988"/>
          <p14:tracePt t="4823" x="9347200" y="2185988"/>
          <p14:tracePt t="4831" x="9332913" y="2185988"/>
          <p14:tracePt t="5065" x="9347200" y="2185988"/>
          <p14:tracePt t="5097" x="9359900" y="2185988"/>
          <p14:tracePt t="5104" x="9359900" y="2171700"/>
          <p14:tracePt t="5129" x="9374188" y="2171700"/>
          <p14:tracePt t="5193" x="9388475" y="2171700"/>
          <p14:tracePt t="5580" x="9401175" y="2171700"/>
          <p14:tracePt t="5587" x="9442450" y="2157413"/>
          <p14:tracePt t="5595" x="9483725" y="2157413"/>
          <p14:tracePt t="5603" x="9539288" y="2157413"/>
          <p14:tracePt t="5611" x="9594850" y="2157413"/>
          <p14:tracePt t="5619" x="9648825" y="2157413"/>
          <p14:tracePt t="5628" x="9717088" y="2157413"/>
          <p14:tracePt t="5635" x="9772650" y="2171700"/>
          <p14:tracePt t="5644" x="9799638" y="2171700"/>
          <p14:tracePt t="5651" x="9840913" y="2185988"/>
          <p14:tracePt t="5661" x="9869488" y="2198688"/>
          <p14:tracePt t="5667" x="9896475" y="2198688"/>
          <p14:tracePt t="5679" x="9910763" y="2212975"/>
          <p14:tracePt t="5684" x="9923463" y="2212975"/>
          <p14:tracePt t="5716" x="9923463" y="2225675"/>
          <p14:tracePt t="5756" x="9910763" y="2225675"/>
          <p14:tracePt t="5764" x="9882188" y="2225675"/>
          <p14:tracePt t="5772" x="9855200" y="2225675"/>
          <p14:tracePt t="5780" x="9840913" y="2212975"/>
          <p14:tracePt t="5788" x="9813925" y="2185988"/>
          <p14:tracePt t="5796" x="9786938" y="2171700"/>
          <p14:tracePt t="5804" x="9772650" y="2144713"/>
          <p14:tracePt t="5812" x="9758363" y="2130425"/>
          <p14:tracePt t="5820" x="9745663" y="2116138"/>
          <p14:tracePt t="5829" x="9731375" y="2103438"/>
          <p14:tracePt t="5836" x="9731375" y="2089150"/>
          <p14:tracePt t="5845" x="9717088" y="2089150"/>
          <p14:tracePt t="5862" x="9717088" y="2074863"/>
          <p14:tracePt t="5974" x="9731375" y="2074863"/>
          <p14:tracePt t="6022" x="9745663" y="2074863"/>
          <p14:tracePt t="6054" x="9745663" y="2089150"/>
          <p14:tracePt t="6086" x="9745663" y="2103438"/>
          <p14:tracePt t="6128" x="9745663" y="2116138"/>
          <p14:tracePt t="6134" x="9731375" y="2116138"/>
          <p14:tracePt t="6166" x="9717088" y="2116138"/>
          <p14:tracePt t="6190" x="9717088" y="2130425"/>
          <p14:tracePt t="6264" x="9731375" y="2130425"/>
          <p14:tracePt t="6279" x="9731375" y="2116138"/>
          <p14:tracePt t="6287" x="9745663" y="2116138"/>
          <p14:tracePt t="6303" x="9758363" y="2116138"/>
          <p14:tracePt t="6319" x="9772650" y="2116138"/>
          <p14:tracePt t="6336" x="9786938" y="2116138"/>
          <p14:tracePt t="6400" x="9786938" y="2130425"/>
          <p14:tracePt t="6408" x="9786938" y="2144713"/>
          <p14:tracePt t="6416" x="9772650" y="2144713"/>
          <p14:tracePt t="6424" x="9758363" y="2157413"/>
          <p14:tracePt t="6434" x="9745663" y="2157413"/>
          <p14:tracePt t="6440" x="9717088" y="2171700"/>
          <p14:tracePt t="6448" x="9704388" y="2185988"/>
          <p14:tracePt t="6456" x="9677400" y="2185988"/>
          <p14:tracePt t="6464" x="9636125" y="2198688"/>
          <p14:tracePt t="6472" x="9580563" y="2198688"/>
          <p14:tracePt t="6480" x="9525000" y="2198688"/>
          <p14:tracePt t="6488" x="9456738" y="2198688"/>
          <p14:tracePt t="6496" x="9388475" y="2198688"/>
          <p14:tracePt t="6504" x="9305925" y="2198688"/>
          <p14:tracePt t="6512" x="9236075" y="2198688"/>
          <p14:tracePt t="6520" x="9153525" y="2198688"/>
          <p14:tracePt t="6528" x="9085263" y="2198688"/>
          <p14:tracePt t="6537" x="9072563" y="2198688"/>
          <p14:tracePt t="6544" x="9002713" y="2198688"/>
          <p14:tracePt t="6553" x="8961438" y="2198688"/>
          <p14:tracePt t="6561" x="8920163" y="2212975"/>
          <p14:tracePt t="6568" x="8893175" y="2212975"/>
          <p14:tracePt t="6578" x="8837613" y="2225675"/>
          <p14:tracePt t="6584" x="8796338" y="2254250"/>
          <p14:tracePt t="6594" x="8769350" y="2266950"/>
          <p14:tracePt t="6600" x="8713788" y="2295525"/>
          <p14:tracePt t="6611" x="8672513" y="2322513"/>
          <p14:tracePt t="6617" x="8618538" y="2363788"/>
          <p14:tracePt t="6628" x="8604250" y="2378075"/>
          <p14:tracePt t="6633" x="8562975" y="2405063"/>
          <p14:tracePt t="6642" x="8535988" y="2432050"/>
          <p14:tracePt t="6649" x="8509000" y="2460625"/>
          <p14:tracePt t="6659" x="8480425" y="2473325"/>
          <p14:tracePt t="6665" x="8467725" y="2487613"/>
          <p14:tracePt t="6681" x="8453438" y="2501900"/>
          <p14:tracePt t="6713" x="8453438" y="2514600"/>
          <p14:tracePt t="6923" x="8453438" y="2501900"/>
          <p14:tracePt t="7052" x="8453438" y="2487613"/>
          <p14:tracePt t="7093" x="8467725" y="2473325"/>
          <p14:tracePt t="7099" x="8480425" y="2473325"/>
          <p14:tracePt t="7107" x="8509000" y="2460625"/>
          <p14:tracePt t="7115" x="8550275" y="2432050"/>
          <p14:tracePt t="7123" x="8589963" y="2405063"/>
          <p14:tracePt t="7131" x="8645525" y="2390775"/>
          <p14:tracePt t="7139" x="8728075" y="2363788"/>
          <p14:tracePt t="7147" x="8796338" y="2336800"/>
          <p14:tracePt t="7156" x="8878888" y="2308225"/>
          <p14:tracePt t="7163" x="8975725" y="2295525"/>
          <p14:tracePt t="7171" x="9058275" y="2266950"/>
          <p14:tracePt t="7179" x="9126538" y="2254250"/>
          <p14:tracePt t="7187" x="9153525" y="2254250"/>
          <p14:tracePt t="7196" x="9223375" y="2239963"/>
          <p14:tracePt t="7204" x="9264650" y="2239963"/>
          <p14:tracePt t="7212" x="9305925" y="2225675"/>
          <p14:tracePt t="7220" x="9347200" y="2225675"/>
          <p14:tracePt t="7228" x="9374188" y="2225675"/>
          <p14:tracePt t="7236" x="9388475" y="2225675"/>
          <p14:tracePt t="7245" x="9415463" y="2225675"/>
          <p14:tracePt t="7252" x="9442450" y="2225675"/>
          <p14:tracePt t="7261" x="9456738" y="2212975"/>
          <p14:tracePt t="7268" x="9471025" y="2212975"/>
          <p14:tracePt t="7278" x="9483725" y="2212975"/>
          <p14:tracePt t="7284" x="9498013" y="2212975"/>
          <p14:tracePt t="7295" x="9512300" y="2212975"/>
          <p14:tracePt t="7300" x="9525000" y="2212975"/>
          <p14:tracePt t="7311" x="9539288" y="2212975"/>
          <p14:tracePt t="7328" x="9553575" y="2212975"/>
          <p14:tracePt t="7341" x="9566275" y="2212975"/>
          <p14:tracePt t="7357" x="9580563" y="2212975"/>
          <p14:tracePt t="7379" x="9607550" y="2212975"/>
          <p14:tracePt t="7381" x="9636125" y="2212975"/>
          <p14:tracePt t="7389" x="9663113" y="2212975"/>
          <p14:tracePt t="7397" x="9690100" y="2212975"/>
          <p14:tracePt t="7405" x="9731375" y="2212975"/>
          <p14:tracePt t="7413" x="9745663" y="2212975"/>
          <p14:tracePt t="7421" x="9786938" y="2212975"/>
          <p14:tracePt t="7429" x="9813925" y="2212975"/>
          <p14:tracePt t="7437" x="9828213" y="2212975"/>
          <p14:tracePt t="7445" x="9855200" y="2212975"/>
          <p14:tracePt t="7453" x="9869488" y="2212975"/>
          <p14:tracePt t="7469" x="9882188" y="2212975"/>
          <p14:tracePt t="7493" x="9896475" y="2212975"/>
          <p14:tracePt t="7824" x="9882188" y="2212975"/>
          <p14:tracePt t="7880" x="9869488" y="2212975"/>
          <p14:tracePt t="7887" x="9855200" y="2212975"/>
          <p14:tracePt t="7895" x="9828213" y="2212975"/>
          <p14:tracePt t="7903" x="9813925" y="2212975"/>
          <p14:tracePt t="7913" x="9786938" y="2198688"/>
          <p14:tracePt t="7919" x="9772650" y="2198688"/>
          <p14:tracePt t="7929" x="9745663" y="2185988"/>
          <p14:tracePt t="7935" x="9717088" y="2171700"/>
          <p14:tracePt t="7945" x="9690100" y="2157413"/>
          <p14:tracePt t="7952" x="9677400" y="2157413"/>
          <p14:tracePt t="7962" x="9648825" y="2144713"/>
          <p14:tracePt t="7968" x="9636125" y="2144713"/>
          <p14:tracePt t="7984" x="9621838" y="2130425"/>
          <p14:tracePt t="8000" x="9607550" y="2130425"/>
          <p14:tracePt t="8016" x="9594850" y="2130425"/>
          <p14:tracePt t="8040" x="9580563" y="2130425"/>
          <p14:tracePt t="8048" x="9566275" y="2130425"/>
          <p14:tracePt t="8065" x="9553575" y="2130425"/>
          <p14:tracePt t="8073" x="9539288" y="2130425"/>
          <p14:tracePt t="8080" x="9525000" y="2130425"/>
          <p14:tracePt t="8088" x="9512300" y="2130425"/>
          <p14:tracePt t="8096" x="9498013" y="2130425"/>
          <p14:tracePt t="8105" x="9483725" y="2130425"/>
          <p14:tracePt t="8121" x="9471025" y="2130425"/>
          <p14:tracePt t="8128" x="9456738" y="2130425"/>
          <p14:tracePt t="8162" x="9442450" y="2130425"/>
          <p14:tracePt t="8652" x="9456738" y="2130425"/>
          <p14:tracePt t="8700" x="9471025" y="2130425"/>
          <p14:tracePt t="8708" x="9471025" y="2116138"/>
          <p14:tracePt t="8732" x="9483725" y="2116138"/>
          <p14:tracePt t="8756" x="9483725" y="2103438"/>
          <p14:tracePt t="8764" x="9498013" y="2103438"/>
          <p14:tracePt t="8797" x="9512300" y="2103438"/>
          <p14:tracePt t="8821" x="9525000" y="2103438"/>
          <p14:tracePt t="8869" x="9539288" y="2103438"/>
          <p14:tracePt t="9488" x="9553575" y="2103438"/>
          <p14:tracePt t="9536" x="9566275" y="2103438"/>
          <p14:tracePt t="9754" x="9580563" y="2103438"/>
          <p14:tracePt t="9763" x="9594850" y="2103438"/>
          <p14:tracePt t="9778" x="9607550" y="2103438"/>
          <p14:tracePt t="9786" x="9621838" y="2103438"/>
          <p14:tracePt t="9797" x="9636125" y="2103438"/>
          <p14:tracePt t="9802" x="9648825" y="2103438"/>
          <p14:tracePt t="9818" x="9677400" y="2103438"/>
          <p14:tracePt t="9828" x="9690100" y="2103438"/>
          <p14:tracePt t="9834" x="9704388" y="2103438"/>
          <p14:tracePt t="9845" x="9717088" y="2116138"/>
          <p14:tracePt t="9850" x="9731375" y="2116138"/>
          <p14:tracePt t="9858" x="9745663" y="2116138"/>
          <p14:tracePt t="9882" x="9758363" y="2116138"/>
          <p14:tracePt t="9898" x="9758363" y="2130425"/>
          <p14:tracePt t="9906" x="9772650" y="2130425"/>
          <p14:tracePt t="9970" x="9786938" y="2130425"/>
          <p14:tracePt t="10003" x="9799638" y="2130425"/>
          <p14:tracePt t="10019" x="9813925" y="2130425"/>
          <p14:tracePt t="10035" x="9828213" y="2130425"/>
          <p14:tracePt t="10045" x="9840913" y="2130425"/>
          <p14:tracePt t="10051" x="9855200" y="2130425"/>
          <p14:tracePt t="10076" x="9869488" y="2130425"/>
          <p14:tracePt t="10100" x="9869488" y="2144713"/>
          <p14:tracePt t="10148" x="9882188" y="2144713"/>
          <p14:tracePt t="10751" x="9896475" y="2144713"/>
          <p14:tracePt t="10767" x="9910763" y="2144713"/>
          <p14:tracePt t="10775" x="9923463" y="2157413"/>
          <p14:tracePt t="10784" x="9937750" y="2157413"/>
          <p14:tracePt t="10791" x="9952038" y="2157413"/>
          <p14:tracePt t="10799" x="9964738" y="2157413"/>
          <p14:tracePt t="10807" x="9964738" y="2171700"/>
          <p14:tracePt t="10815" x="9979025" y="2171700"/>
          <p14:tracePt t="10823" x="9993313" y="2171700"/>
          <p14:tracePt t="10855" x="10006013" y="2171700"/>
          <p14:tracePt t="11164" x="9993313" y="2171700"/>
          <p14:tracePt t="11177" x="9993313" y="2157413"/>
          <p14:tracePt t="11196" x="9979025" y="2144713"/>
          <p14:tracePt t="11499" x="9993313" y="2144713"/>
          <p14:tracePt t="11507" x="10020300" y="2144713"/>
          <p14:tracePt t="11515" x="10047288" y="2144713"/>
          <p14:tracePt t="11523" x="10075863" y="2144713"/>
          <p14:tracePt t="11534" x="10088563" y="2144713"/>
          <p14:tracePt t="11539" x="10117138" y="2144713"/>
          <p14:tracePt t="11547" x="10144125" y="2144713"/>
          <p14:tracePt t="11563" x="10158413" y="2144713"/>
          <p14:tracePt t="11579" x="10171113" y="2144713"/>
          <p14:tracePt t="11973" x="10171113" y="2157413"/>
          <p14:tracePt t="13084" x="10185400" y="2171700"/>
          <p14:tracePt t="14000" x="10185400" y="2185988"/>
          <p14:tracePt t="14024" x="10185400" y="2198688"/>
          <p14:tracePt t="14040" x="10171113" y="2212975"/>
          <p14:tracePt t="14048" x="10171113" y="2239963"/>
          <p14:tracePt t="14056" x="10171113" y="2254250"/>
          <p14:tracePt t="14064" x="10158413" y="2295525"/>
          <p14:tracePt t="14080" x="10144125" y="2336800"/>
          <p14:tracePt t="14080" x="10117138" y="2378075"/>
          <p14:tracePt t="14088" x="10088563" y="2446338"/>
          <p14:tracePt t="14096" x="10061575" y="2501900"/>
          <p14:tracePt t="14104" x="10034588" y="2570163"/>
          <p14:tracePt t="14112" x="9993313" y="2625725"/>
          <p14:tracePt t="14120" x="9979025" y="2652713"/>
          <p14:tracePt t="14128" x="9952038" y="2693988"/>
          <p14:tracePt t="14137" x="9923463" y="2720975"/>
          <p14:tracePt t="14144" x="9896475" y="2747963"/>
          <p14:tracePt t="14153" x="9855200" y="2776538"/>
          <p14:tracePt t="14162" x="9786938" y="2803525"/>
          <p14:tracePt t="14168" x="9717088" y="2830513"/>
          <p14:tracePt t="14178" x="9621838" y="2844800"/>
          <p14:tracePt t="14185" x="9553575" y="2859088"/>
          <p14:tracePt t="14195" x="9456738" y="2886075"/>
          <p14:tracePt t="14201" x="9359900" y="2886075"/>
          <p14:tracePt t="14212" x="9264650" y="2900363"/>
          <p14:tracePt t="14217" x="9236075" y="2900363"/>
          <p14:tracePt t="14228" x="9182100" y="2900363"/>
          <p14:tracePt t="14233" x="9113838" y="2900363"/>
          <p14:tracePt t="14244" x="9072563" y="2900363"/>
          <p14:tracePt t="14249" x="9031288" y="2900363"/>
          <p14:tracePt t="14259" x="9002713" y="2900363"/>
          <p14:tracePt t="14265" x="8990013" y="2886075"/>
          <p14:tracePt t="14276" x="8961438" y="2886075"/>
          <p14:tracePt t="14281" x="8948738" y="2886075"/>
          <p14:tracePt t="14292" x="8934450" y="2871788"/>
          <p14:tracePt t="14297" x="8920163" y="2871788"/>
          <p14:tracePt t="14313" x="8907463" y="2871788"/>
          <p14:tracePt t="14329" x="8893175" y="2871788"/>
          <p14:tracePt t="14394" x="8907463" y="2871788"/>
          <p14:tracePt t="14402" x="8920163" y="2871788"/>
          <p14:tracePt t="14412" x="8934450" y="2871788"/>
          <p14:tracePt t="14418" x="8948738" y="2859088"/>
          <p14:tracePt t="14430" x="8975725" y="2859088"/>
          <p14:tracePt t="14434" x="8990013" y="2859088"/>
          <p14:tracePt t="14445" x="9031288" y="2859088"/>
          <p14:tracePt t="14450" x="9058275" y="2859088"/>
          <p14:tracePt t="14463" x="9099550" y="2859088"/>
          <p14:tracePt t="14466" x="9140825" y="2859088"/>
          <p14:tracePt t="14474" x="9153525" y="2859088"/>
          <p14:tracePt t="14483" x="9209088" y="2859088"/>
          <p14:tracePt t="14491" x="9250363" y="2859088"/>
          <p14:tracePt t="14499" x="9291638" y="2859088"/>
          <p14:tracePt t="14507" x="9332913" y="2859088"/>
          <p14:tracePt t="14515" x="9374188" y="2859088"/>
          <p14:tracePt t="14529" x="9415463" y="2871788"/>
          <p14:tracePt t="14532" x="9456738" y="2871788"/>
          <p14:tracePt t="14539" x="9483725" y="2886075"/>
          <p14:tracePt t="14547" x="9525000" y="2900363"/>
          <p14:tracePt t="14555" x="9566275" y="2900363"/>
          <p14:tracePt t="14563" x="9594850" y="2900363"/>
          <p14:tracePt t="14571" x="9636125" y="2913063"/>
          <p14:tracePt t="14579" x="9663113" y="2913063"/>
          <p14:tracePt t="14587" x="9677400" y="2913063"/>
          <p14:tracePt t="14595" x="9704388" y="2913063"/>
          <p14:tracePt t="14604" x="9717088" y="2927350"/>
          <p14:tracePt t="14611" x="9731375" y="2927350"/>
          <p14:tracePt t="14630" x="9745663" y="2927350"/>
          <p14:tracePt t="14646" x="9758363" y="2927350"/>
          <p14:tracePt t="14662" x="9772650" y="2927350"/>
          <p14:tracePt t="14679" x="9786938" y="2927350"/>
          <p14:tracePt t="14696" x="9799638" y="2927350"/>
          <p14:tracePt t="14699" x="9813925" y="2927350"/>
          <p14:tracePt t="14711" x="9840913" y="2913063"/>
          <p14:tracePt t="14715" x="9869488" y="2913063"/>
          <p14:tracePt t="14723" x="9896475" y="2900363"/>
          <p14:tracePt t="14732" x="9937750" y="2900363"/>
          <p14:tracePt t="14740" x="9979025" y="2900363"/>
          <p14:tracePt t="14748" x="9993313" y="2900363"/>
          <p14:tracePt t="14763" x="10034588" y="2886075"/>
          <p14:tracePt t="14765" x="10075863" y="2886075"/>
          <p14:tracePt t="14772" x="10102850" y="2886075"/>
          <p14:tracePt t="14780" x="10117138" y="2886075"/>
          <p14:tracePt t="14788" x="10129838" y="2886075"/>
          <p14:tracePt t="14796" x="10144125" y="2886075"/>
          <p14:tracePt t="14812" x="10158413" y="2886075"/>
          <p14:tracePt t="14876" x="10171113" y="2886075"/>
          <p14:tracePt t="15577" x="10171113" y="2871788"/>
          <p14:tracePt t="15584" x="10158413" y="2859088"/>
          <p14:tracePt t="15596" x="10144125" y="2830513"/>
          <p14:tracePt t="15600" x="10117138" y="2817813"/>
          <p14:tracePt t="15608" x="10088563" y="2789238"/>
          <p14:tracePt t="15617" x="10061575" y="2776538"/>
          <p14:tracePt t="15624" x="10034588" y="2747963"/>
          <p14:tracePt t="15632" x="10006013" y="2720975"/>
          <p14:tracePt t="15640" x="9979025" y="2706688"/>
          <p14:tracePt t="15648" x="9952038" y="2706688"/>
          <p14:tracePt t="15656" x="9923463" y="2693988"/>
          <p14:tracePt t="15664" x="9896475" y="2693988"/>
          <p14:tracePt t="15679" x="9882188" y="2693988"/>
          <p14:tracePt t="15682" x="9855200" y="2693988"/>
          <p14:tracePt t="15689" x="9840913" y="2693988"/>
          <p14:tracePt t="15697" x="9813925" y="2693988"/>
          <p14:tracePt t="15705" x="9786938" y="2693988"/>
          <p14:tracePt t="15712" x="9758363" y="2693988"/>
          <p14:tracePt t="15721" x="9731375" y="2693988"/>
          <p14:tracePt t="15728" x="9690100" y="2693988"/>
          <p14:tracePt t="15737" x="9648825" y="2706688"/>
          <p14:tracePt t="15745" x="9621838" y="2706688"/>
          <p14:tracePt t="15753" x="9594850" y="2706688"/>
          <p14:tracePt t="15761" x="9566275" y="2706688"/>
          <p14:tracePt t="15769" x="9525000" y="2720975"/>
          <p14:tracePt t="15778" x="9498013" y="2720975"/>
          <p14:tracePt t="15796" x="9471025" y="2720975"/>
          <p14:tracePt t="15813" x="9456738" y="2720975"/>
          <p14:tracePt t="15833" x="9442450" y="2720975"/>
          <p14:tracePt t="16076" x="9456738" y="2720975"/>
          <p14:tracePt t="16107" x="9471025" y="2720975"/>
          <p14:tracePt t="16117" x="9471025" y="2706688"/>
          <p14:tracePt t="16148" x="9483725" y="2706688"/>
          <p14:tracePt t="16204" x="9498013" y="2706688"/>
          <p14:tracePt t="16230" x="9498013" y="2693988"/>
          <p14:tracePt t="16236" x="9512300" y="2693988"/>
          <p14:tracePt t="16243" x="9525000" y="2693988"/>
          <p14:tracePt t="16252" x="9539288" y="2693988"/>
          <p14:tracePt t="16264" x="9566275" y="2693988"/>
          <p14:tracePt t="16267" x="9580563" y="2693988"/>
          <p14:tracePt t="16279" x="9594850" y="2693988"/>
          <p14:tracePt t="16283" x="9621838" y="2693988"/>
          <p14:tracePt t="16296" x="9636125" y="2693988"/>
          <p14:tracePt t="16299" x="9648825" y="2693988"/>
          <p14:tracePt t="16311" x="9663113" y="2693988"/>
          <p14:tracePt t="16324" x="9677400" y="2693988"/>
          <p14:tracePt t="16332" x="9690100" y="2693988"/>
          <p14:tracePt t="16364" x="9704388" y="2693988"/>
          <p14:tracePt t="16396" x="9717088" y="2693988"/>
          <p14:tracePt t="16429" x="9731375" y="2693988"/>
          <p14:tracePt t="16445" x="9745663" y="2693988"/>
          <p14:tracePt t="16476" x="9758363" y="2693988"/>
          <p14:tracePt t="16495" x="9772650" y="2693988"/>
          <p14:tracePt t="16513" x="9786938" y="2693988"/>
          <p14:tracePt t="16525" x="9799638" y="2693988"/>
          <p14:tracePt t="16533" x="9813925" y="2693988"/>
          <p14:tracePt t="16549" x="9828213" y="2693988"/>
          <p14:tracePt t="16565" x="9840913" y="2693988"/>
          <p14:tracePt t="16613" x="9855200" y="2693988"/>
          <p14:tracePt t="17611" x="9869488" y="2693988"/>
          <p14:tracePt t="17619" x="9882188" y="2693988"/>
          <p14:tracePt t="17627" x="9896475" y="2693988"/>
          <p14:tracePt t="17635" x="9910763" y="2693988"/>
          <p14:tracePt t="17649" x="9923463" y="2693988"/>
          <p14:tracePt t="17652" x="9923463" y="2679700"/>
          <p14:tracePt t="17662" x="9937750" y="2679700"/>
          <p14:tracePt t="17683" x="9952038" y="2679700"/>
          <p14:tracePt t="18255" x="9964738" y="2679700"/>
          <p14:tracePt t="18360" x="9979025" y="2679700"/>
          <p14:tracePt t="18391" x="9993313" y="2679700"/>
          <p14:tracePt t="18407" x="10006013" y="2679700"/>
          <p14:tracePt t="18415" x="10020300" y="2679700"/>
          <p14:tracePt t="18423" x="10034588" y="2679700"/>
          <p14:tracePt t="18431" x="10047288" y="2679700"/>
          <p14:tracePt t="18439" x="10061575" y="2679700"/>
          <p14:tracePt t="18447" x="10075863" y="2679700"/>
          <p14:tracePt t="18463" x="10088563" y="2679700"/>
          <p14:tracePt t="18479" x="10102850" y="2679700"/>
          <p14:tracePt t="19500" x="10102850" y="2706688"/>
          <p14:tracePt t="19513" x="10117138" y="2720975"/>
          <p14:tracePt t="19525" x="10117138" y="2747963"/>
          <p14:tracePt t="19532" x="10129838" y="2762250"/>
          <p14:tracePt t="19533" x="10129838" y="2776538"/>
          <p14:tracePt t="19544" x="10144125" y="2789238"/>
          <p14:tracePt t="19549" x="10144125" y="2803525"/>
          <p14:tracePt t="19565" x="10158413" y="2817813"/>
          <p14:tracePt t="19589" x="10158413" y="2830513"/>
          <p14:tracePt t="19621" x="10158413" y="2844800"/>
          <p14:tracePt t="19645" x="10158413" y="2859088"/>
          <p14:tracePt t="19685" x="10158413" y="2871788"/>
          <p14:tracePt t="19774" x="10158413" y="2886075"/>
          <p14:tracePt t="19790" x="10144125" y="2886075"/>
          <p14:tracePt t="19798" x="10129838" y="2886075"/>
          <p14:tracePt t="19806" x="10075863" y="2900363"/>
          <p14:tracePt t="19817" x="10020300" y="2913063"/>
          <p14:tracePt t="19822" x="9937750" y="2954338"/>
          <p14:tracePt t="19830" x="9828213" y="2995613"/>
          <p14:tracePt t="19838" x="9690100" y="3051175"/>
          <p14:tracePt t="19846" x="9539288" y="3106738"/>
          <p14:tracePt t="19854" x="9359900" y="3160713"/>
          <p14:tracePt t="19862" x="9194800" y="3216275"/>
          <p14:tracePt t="19871" x="8851900" y="3325813"/>
          <p14:tracePt t="19878" x="8618538" y="3381375"/>
          <p14:tracePt t="19886" x="8480425" y="3408363"/>
          <p14:tracePt t="19894" x="8247063" y="3449638"/>
          <p14:tracePt t="19903" x="8013700" y="3490913"/>
          <p14:tracePt t="19911" x="7793038" y="3532188"/>
          <p14:tracePt t="19918" x="7697788" y="3532188"/>
          <p14:tracePt t="19928" x="7545388" y="3546475"/>
          <p14:tracePt t="19934" x="7504113" y="3559175"/>
          <p14:tracePt t="19946" x="7408863" y="3559175"/>
          <p14:tracePt t="19950" x="7340600" y="3573463"/>
          <p14:tracePt t="19964" x="7285038" y="3573463"/>
          <p14:tracePt t="19967" x="7243763" y="3573463"/>
          <p14:tracePt t="19977" x="7216775" y="3573463"/>
          <p14:tracePt t="19982" x="7188200" y="3573463"/>
          <p14:tracePt t="19992" x="7175500" y="3573463"/>
          <p14:tracePt t="19999" x="7161213" y="3573463"/>
          <p14:tracePt t="20009" x="7146925" y="3573463"/>
          <p14:tracePt t="20015" x="7134225" y="3573463"/>
          <p14:tracePt t="20145" x="7146925" y="3573463"/>
          <p14:tracePt t="20176" x="7146925" y="3559175"/>
          <p14:tracePt t="20184" x="7161213" y="3559175"/>
          <p14:tracePt t="20196" x="7175500" y="3559175"/>
          <p14:tracePt t="20200" x="7188200" y="3546475"/>
          <p14:tracePt t="20213" x="7216775" y="3532188"/>
          <p14:tracePt t="20217" x="7285038" y="3517900"/>
          <p14:tracePt t="20224" x="7367588" y="3505200"/>
          <p14:tracePt t="20233" x="7464425" y="3505200"/>
          <p14:tracePt t="20240" x="7600950" y="3490913"/>
          <p14:tracePt t="20252" x="7724775" y="3476625"/>
          <p14:tracePt t="20259" x="7916863" y="3476625"/>
          <p14:tracePt t="20264" x="8096250" y="3476625"/>
          <p14:tracePt t="20272" x="8164513" y="3476625"/>
          <p14:tracePt t="20280" x="8315325" y="3476625"/>
          <p14:tracePt t="20289" x="8412163" y="3476625"/>
          <p14:tracePt t="20297" x="8509000" y="3476625"/>
          <p14:tracePt t="20304" x="8550275" y="3476625"/>
          <p14:tracePt t="20312" x="8604250" y="3476625"/>
          <p14:tracePt t="20320" x="8672513" y="3476625"/>
          <p14:tracePt t="20329" x="8713788" y="3490913"/>
          <p14:tracePt t="20337" x="8755063" y="3490913"/>
          <p14:tracePt t="20345" x="8796338" y="3490913"/>
          <p14:tracePt t="20353" x="8824913" y="3505200"/>
          <p14:tracePt t="20361" x="8851900" y="3505200"/>
          <p14:tracePt t="20369" x="8878888" y="3505200"/>
          <p14:tracePt t="20378" x="8907463" y="3505200"/>
          <p14:tracePt t="20385" x="8920163" y="3505200"/>
          <p14:tracePt t="20395" x="8934450" y="3517900"/>
          <p14:tracePt t="20401" x="8961438" y="3517900"/>
          <p14:tracePt t="20411" x="8975725" y="3517900"/>
          <p14:tracePt t="20417" x="8990013" y="3517900"/>
          <p14:tracePt t="20428" x="9002713" y="3517900"/>
          <p14:tracePt t="20446" x="9017000" y="3517900"/>
          <p14:tracePt t="20450" x="9031288" y="3517900"/>
          <p14:tracePt t="20465" x="9043988" y="3517900"/>
          <p14:tracePt t="20474" x="9058275" y="3517900"/>
          <p14:tracePt t="20481" x="9072563" y="3517900"/>
          <p14:tracePt t="20489" x="9099550" y="3517900"/>
          <p14:tracePt t="20498" x="9126538" y="3517900"/>
          <p14:tracePt t="20506" x="9153525" y="3517900"/>
          <p14:tracePt t="20514" x="9182100" y="3517900"/>
          <p14:tracePt t="20522" x="9209088" y="3517900"/>
          <p14:tracePt t="20530" x="9236075" y="3517900"/>
          <p14:tracePt t="20538" x="9250363" y="3517900"/>
          <p14:tracePt t="20546" x="9264650" y="3517900"/>
          <p14:tracePt t="20554" x="9277350" y="3517900"/>
          <p14:tracePt t="20562" x="9291638" y="3517900"/>
          <p14:tracePt t="20571" x="9305925" y="3517900"/>
          <p14:tracePt t="20586" x="9318625" y="3517900"/>
          <p14:tracePt t="20603" x="9332913" y="3517900"/>
          <p14:tracePt t="20626" x="9347200" y="3517900"/>
          <p14:tracePt t="20651" x="9359900" y="3517900"/>
          <p14:tracePt t="20662" x="9374188" y="3517900"/>
          <p14:tracePt t="20666" x="9388475" y="3517900"/>
          <p14:tracePt t="20674" x="9401175" y="3505200"/>
          <p14:tracePt t="20682" x="9429750" y="3505200"/>
          <p14:tracePt t="20691" x="9456738" y="3490913"/>
          <p14:tracePt t="20699" x="9498013" y="3476625"/>
          <p14:tracePt t="20707" x="9539288" y="3463925"/>
          <p14:tracePt t="20715" x="9580563" y="3449638"/>
          <p14:tracePt t="20723" x="9594850" y="3435350"/>
          <p14:tracePt t="20731" x="9636125" y="3422650"/>
          <p14:tracePt t="20739" x="9648825" y="3408363"/>
          <p14:tracePt t="20747" x="9690100" y="3394075"/>
          <p14:tracePt t="20755" x="9704388" y="3381375"/>
          <p14:tracePt t="20763" x="9731375" y="3367088"/>
          <p14:tracePt t="20771" x="9745663" y="3367088"/>
          <p14:tracePt t="20779" x="9745663" y="3352800"/>
          <p14:tracePt t="20787" x="9758363" y="3352800"/>
          <p14:tracePt t="20795" x="9772650" y="3340100"/>
          <p14:tracePt t="20803" x="9786938" y="3340100"/>
          <p14:tracePt t="20811" x="9786938" y="3325813"/>
          <p14:tracePt t="20819" x="9799638" y="3325813"/>
          <p14:tracePt t="20828" x="9813925" y="3325813"/>
          <p14:tracePt t="20835" x="9828213" y="3311525"/>
          <p14:tracePt t="20845" x="9840913" y="3311525"/>
          <p14:tracePt t="20864" x="9855200" y="3311525"/>
          <p14:tracePt t="20867" x="9855200" y="3298825"/>
          <p14:tracePt t="20880" x="9869488" y="3298825"/>
          <p14:tracePt t="21238" x="9869488" y="3284538"/>
          <p14:tracePt t="21246" x="9869488" y="3270250"/>
          <p14:tracePt t="21254" x="9855200" y="3243263"/>
          <p14:tracePt t="21265" x="9828213" y="3228975"/>
          <p14:tracePt t="21270" x="9813925" y="3216275"/>
          <p14:tracePt t="21278" x="9772650" y="3216275"/>
          <p14:tracePt t="21286" x="9758363" y="3201988"/>
          <p14:tracePt t="21295" x="9717088" y="3201988"/>
          <p14:tracePt t="21302" x="9704388" y="3201988"/>
          <p14:tracePt t="21312" x="9663113" y="3187700"/>
          <p14:tracePt t="21318" x="9636125" y="3187700"/>
          <p14:tracePt t="21329" x="9621838" y="3187700"/>
          <p14:tracePt t="21334" x="9594850" y="3187700"/>
          <p14:tracePt t="21346" x="9580563" y="3187700"/>
          <p14:tracePt t="21350" x="9566275" y="3187700"/>
          <p14:tracePt t="21362" x="9553575" y="3187700"/>
          <p14:tracePt t="21366" x="9539288" y="3187700"/>
          <p14:tracePt t="21374" x="9525000" y="3187700"/>
          <p14:tracePt t="21383" x="9512300" y="3187700"/>
          <p14:tracePt t="21390" x="9498013" y="3187700"/>
          <p14:tracePt t="21398" x="9483725" y="3187700"/>
          <p14:tracePt t="21406" x="9471025" y="3201988"/>
          <p14:tracePt t="21414" x="9456738" y="3201988"/>
          <p14:tracePt t="21423" x="9442450" y="3216275"/>
          <p14:tracePt t="21431" x="9415463" y="3216275"/>
          <p14:tracePt t="21447" x="9401175" y="3228975"/>
          <p14:tracePt t="21455" x="9388475" y="3228975"/>
          <p14:tracePt t="21463" x="9374188" y="3228975"/>
          <p14:tracePt t="21471" x="9374188" y="3243263"/>
          <p14:tracePt t="21479" x="9359900" y="3243263"/>
          <p14:tracePt t="21576" x="9374188" y="3243263"/>
          <p14:tracePt t="21632" x="9388475" y="3243263"/>
          <p14:tracePt t="21656" x="9401175" y="3243263"/>
          <p14:tracePt t="21672" x="9415463" y="3243263"/>
          <p14:tracePt t="21688" x="9442450" y="3228975"/>
          <p14:tracePt t="21696" x="9456738" y="3228975"/>
          <p14:tracePt t="21704" x="9471025" y="3228975"/>
          <p14:tracePt t="21712" x="9483725" y="3228975"/>
          <p14:tracePt t="21721" x="9512300" y="3228975"/>
          <p14:tracePt t="21728" x="9525000" y="3228975"/>
          <p14:tracePt t="21737" x="9539288" y="3228975"/>
          <p14:tracePt t="21744" x="9553575" y="3228975"/>
          <p14:tracePt t="21752" x="9566275" y="3228975"/>
          <p14:tracePt t="21761" x="9580563" y="3228975"/>
          <p14:tracePt t="21769" x="9594850" y="3228975"/>
          <p14:tracePt t="21778" x="9607550" y="3228975"/>
          <p14:tracePt t="21801" x="9621838" y="3228975"/>
          <p14:tracePt t="21826" x="9636125" y="3228975"/>
          <p14:tracePt t="21905" x="9648825" y="3228975"/>
          <p14:tracePt t="21913" x="9663113" y="3228975"/>
          <p14:tracePt t="21922" x="9677400" y="3228975"/>
          <p14:tracePt t="21929" x="9690100" y="3228975"/>
          <p14:tracePt t="21950" x="9704388" y="3228975"/>
          <p14:tracePt t="21953" x="9717088" y="3228975"/>
          <p14:tracePt t="21969" x="9731375" y="3228975"/>
          <p14:tracePt t="21985" x="9745663" y="3228975"/>
          <p14:tracePt t="22018" x="9758363" y="3228975"/>
          <p14:tracePt t="22066" x="9772650" y="3228975"/>
          <p14:tracePt t="22114" x="9786938" y="3228975"/>
          <p14:tracePt t="22138" x="9799638" y="3228975"/>
          <p14:tracePt t="22146" x="9813925" y="3228975"/>
          <p14:tracePt t="22163" x="9828213" y="3228975"/>
          <p14:tracePt t="22179" x="9840913" y="3228975"/>
          <p14:tracePt t="22203" x="9855200" y="3228975"/>
          <p14:tracePt t="22227" x="9869488" y="3228975"/>
          <p14:tracePt t="22260" x="9882188" y="3228975"/>
          <p14:tracePt t="22283" x="9896475" y="3228975"/>
          <p14:tracePt t="22404" x="9896475" y="3243263"/>
          <p14:tracePt t="22411" x="9910763" y="3243263"/>
          <p14:tracePt t="22622" x="9923463" y="3243263"/>
          <p14:tracePt t="22654" x="9937750" y="3243263"/>
          <p14:tracePt t="22685" x="9952038" y="3243263"/>
          <p14:tracePt t="22742" x="9964738" y="3243263"/>
          <p14:tracePt t="22782" x="9979025" y="3243263"/>
          <p14:tracePt t="22814" x="9993313" y="3243263"/>
          <p14:tracePt t="22838" x="10006013" y="3243263"/>
          <p14:tracePt t="22845" x="10006013" y="3228975"/>
          <p14:tracePt t="22854" x="10020300" y="3228975"/>
          <p14:tracePt t="22870" x="10034588" y="3228975"/>
          <p14:tracePt t="22903" x="10047288" y="3228975"/>
          <p14:tracePt t="23233" x="10061575" y="3228975"/>
          <p14:tracePt t="23289" x="10075863" y="3228975"/>
          <p14:tracePt t="23337" x="10088563" y="3243263"/>
          <p14:tracePt t="23369" x="10102850" y="3243263"/>
          <p14:tracePt t="23380" x="10117138" y="3243263"/>
          <p14:tracePt t="23385" x="10129838" y="3243263"/>
          <p14:tracePt t="23401" x="10144125" y="3243263"/>
          <p14:tracePt t="23412" x="10158413" y="3243263"/>
          <p14:tracePt t="23429" x="10158413" y="3257550"/>
          <p14:tracePt t="23433" x="10171113" y="3257550"/>
          <p14:tracePt t="24141" x="10171113" y="3284538"/>
          <p14:tracePt t="24149" x="10185400" y="3298825"/>
          <p14:tracePt t="24157" x="10185400" y="3311525"/>
          <p14:tracePt t="24165" x="10199688" y="3340100"/>
          <p14:tracePt t="24173" x="10199688" y="3352800"/>
          <p14:tracePt t="24184" x="10212388" y="3352800"/>
          <p14:tracePt t="24189" x="10212388" y="3367088"/>
          <p14:tracePt t="24205" x="10212388" y="3381375"/>
          <p14:tracePt t="24213" x="10226675" y="3381375"/>
          <p14:tracePt t="24221" x="10226675" y="3394075"/>
          <p14:tracePt t="24253" x="10226675" y="3408363"/>
          <p14:tracePt t="24269" x="10226675" y="3422650"/>
          <p14:tracePt t="24286" x="10226675" y="3435350"/>
          <p14:tracePt t="24295" x="10240963" y="3449638"/>
          <p14:tracePt t="24314" x="10240963" y="3463925"/>
          <p14:tracePt t="24318" x="10240963" y="3476625"/>
          <p14:tracePt t="24329" x="10253663" y="3490913"/>
          <p14:tracePt t="24334" x="10253663" y="3505200"/>
          <p14:tracePt t="24347" x="10253663" y="3517900"/>
          <p14:tracePt t="24350" x="10267950" y="3546475"/>
          <p14:tracePt t="24362" x="10267950" y="3559175"/>
          <p14:tracePt t="24366" x="10280650" y="3587750"/>
          <p14:tracePt t="24375" x="10280650" y="3600450"/>
          <p14:tracePt t="24382" x="10294938" y="3629025"/>
          <p14:tracePt t="24390" x="10309225" y="3670300"/>
          <p14:tracePt t="24398" x="10309225" y="3683000"/>
          <p14:tracePt t="24407" x="10321925" y="3709988"/>
          <p14:tracePt t="24414" x="10336213" y="3751263"/>
          <p14:tracePt t="24422" x="10336213" y="3779838"/>
          <p14:tracePt t="24430" x="10350500" y="3806825"/>
          <p14:tracePt t="24439" x="10363200" y="3848100"/>
          <p14:tracePt t="24446" x="10363200" y="3875088"/>
          <p14:tracePt t="24455" x="10377488" y="3916363"/>
          <p14:tracePt t="24462" x="10391775" y="3971925"/>
          <p14:tracePt t="24471" x="10404475" y="4068763"/>
          <p14:tracePt t="24479" x="10418763" y="4151313"/>
          <p14:tracePt t="24487" x="10433050" y="4246563"/>
          <p14:tracePt t="24495" x="10460038" y="4384675"/>
          <p14:tracePt t="24503" x="10487025" y="4521200"/>
          <p14:tracePt t="24511" x="10501313" y="4591050"/>
          <p14:tracePt t="24519" x="10528300" y="4700588"/>
          <p14:tracePt t="24528" x="10556875" y="4824413"/>
          <p14:tracePt t="24535" x="10569575" y="4933950"/>
          <p14:tracePt t="24545" x="10583863" y="5016500"/>
          <p14:tracePt t="24551" x="10583863" y="5043488"/>
          <p14:tracePt t="24562" x="10598150" y="5113338"/>
          <p14:tracePt t="24567" x="10598150" y="5153025"/>
          <p14:tracePt t="24578" x="10598150" y="5194300"/>
          <p14:tracePt t="24583" x="10598150" y="5222875"/>
          <p14:tracePt t="24592" x="10598150" y="5235575"/>
          <p14:tracePt t="24599" x="10598150" y="5249863"/>
          <p14:tracePt t="24825" x="10598150" y="5264150"/>
          <p14:tracePt t="24832" x="10598150" y="5318125"/>
          <p14:tracePt t="24841" x="10598150" y="5387975"/>
          <p14:tracePt t="24848" x="10598150" y="5470525"/>
          <p14:tracePt t="24857" x="10598150" y="5565775"/>
          <p14:tracePt t="24865" x="10598150" y="5662613"/>
          <p14:tracePt t="24873" x="10598150" y="5786438"/>
          <p14:tracePt t="24881" x="10598150" y="5992813"/>
          <p14:tracePt t="24898" x="10610850" y="6184900"/>
          <p14:tracePt t="24898" x="10610850" y="6267450"/>
          <p14:tracePt t="24904" x="10610850" y="6432550"/>
          <p14:tracePt t="24912" x="10610850" y="6583363"/>
          <p14:tracePt t="24921" x="10610850" y="6678613"/>
          <p14:tracePt t="24929" x="10610850" y="6775450"/>
          <p14:tracePt t="24937" x="10610850" y="6816725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1580</Words>
  <Application>Microsoft Macintosh PowerPoint</Application>
  <PresentationFormat>Widescreen</PresentationFormat>
  <Paragraphs>416</Paragraphs>
  <Slides>15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BF751 – Bionumbers Project 2021</vt:lpstr>
      <vt:lpstr>Topic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% rate of change difference (ROC)</vt:lpstr>
      <vt:lpstr>PowerPoint Presentation</vt:lpstr>
      <vt:lpstr>Difference in Rate of change of volume with respect to age </vt:lpstr>
      <vt:lpstr>Big Picture Idea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Juneja, Poorva</dc:creator>
  <cp:lastModifiedBy>Juneja, Poorva</cp:lastModifiedBy>
  <cp:revision>17</cp:revision>
  <dcterms:created xsi:type="dcterms:W3CDTF">2021-12-05T03:51:37Z</dcterms:created>
  <dcterms:modified xsi:type="dcterms:W3CDTF">2021-12-05T21:27:43Z</dcterms:modified>
</cp:coreProperties>
</file>