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56B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5400" b="1" dirty="0">
                <a:solidFill>
                  <a:srgbClr val="FFFFFF"/>
                </a:solidFill>
              </a:rPr>
              <a:t>implementation of stop and wait protocol in noisy channel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457200" y="3840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E8F0FF"/>
                </a:solidFill>
              </a:rPr>
              <a:t>Generated by AI Content Creator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640080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Slide 2</a:t>
            </a:r>
            <a:endParaRPr lang="en-US" sz="10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56B3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Content Section 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## Introduction to Stop and Wait Protocol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4630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Stop and Wait protocol is a simple protocol used for data transmission in a noisy channel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ensures reliable data transfer by using acknowledgement (ACK) and negative acknowledgement (NACK) packets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21945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sender sends a packet and waits for an acknowledgement before sending the next packet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If an acknowledgement is not received within a certain time, the sender assumes the packet was lost or corrupted and retransmits it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640080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Slide 3</a:t>
            </a:r>
            <a:endParaRPr lang="en-US" sz="10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56B3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Content Section 2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## How Stop and Wait Protocol Works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4630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sender breaks the data into packets and assigns a sequence number to each packet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sender sends a packet to the receiver and starts a timer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21945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receiver receives the packet and sends an acknowledgement (ACK) packet back to the sender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If the sender receives the ACK packet before the timer expires, it sends the next packet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29260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If the sender does not receive the ACK packet before the timer expires, it retransmits the packet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640080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Slide 4</a:t>
            </a:r>
            <a:endParaRPr lang="en-US" sz="10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56B3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Content Section 3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## Implementation of Stop and Wait Protocol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4630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implementation of the Stop and Wait protocol involves several steps, including packetizing the data, assigning sequence numbers, and sending packets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sender and receiver must agree on a protocol for acknowledging packets, including the format of ACK and NACK packets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21945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sender must implement a timer to detect packet loss or corruption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receiver must implement a buffer to store incoming packets and send ACK or NACK packets as needed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640080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Slide 5</a:t>
            </a:r>
            <a:endParaRPr lang="en-US" sz="10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56B3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Content Section 4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## Advantages of Stop and Wait Protocol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4630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Stop and Wait protocol is simple to implement and understand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provides reliable data transfer in a noisy channel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21945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is suitable for applications where data transfer is intermittent and packet loss is frequent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is also suitable for applications where the cost of packet retransmission is low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640080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Slide 6</a:t>
            </a:r>
            <a:endParaRPr lang="en-US" sz="10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56B3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Content Section 5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## Disadvantages of Stop and Wait Protocol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4630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Stop and Wait protocol has low throughput due to the waiting time between packet transmissions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is not suitable for applications where data transfer is continuous and packet loss is rare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21945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can be inefficient in high-bandwidth networks where packet transmission is fast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 can also be vulnerable to ACK packet loss or corruption, which can lead to packet retransmission and reduced throughput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29600" y="640080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99999"/>
                </a:solidFill>
              </a:rPr>
              <a:t>Slide 7</a:t>
            </a:r>
            <a:endParaRPr lang="en-US" sz="10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0056B3"/>
          </a:solidFill>
          <a:ln/>
        </p:spPr>
      </p:sp>
      <p:sp>
        <p:nvSpPr>
          <p:cNvPr id="4" name="Text 2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Content Section 6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## Conclusion and Future Directions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4630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The Stop and Wait protocol is a simple and reliable protocol for data transmission in a noisy channel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1828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Its implementation involves several steps, including packetizing the data, assigning sequence numbers, and sending packets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21945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While it has several advantages, including simplicity and reliability, it also has several disadvantages, including low throughput and inefficiency in high-bandwidth networks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33333"/>
                </a:solidFill>
              </a:rPr>
              <a:t>* Future directions include modifying the protocol to improve throughput and efficiency, and applying it to emerging applications such as IoT and 5G networks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2025-10-26T09:52:17Z</dcterms:created>
  <dcterms:modified xsi:type="dcterms:W3CDTF">2025-10-26T09:52:17Z</dcterms:modified>
</cp:coreProperties>
</file>