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74" r:id="rId13"/>
    <p:sldId id="280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 autoAdjust="0"/>
  </p:normalViewPr>
  <p:slideViewPr>
    <p:cSldViewPr snapToGrid="0" showGuides="1">
      <p:cViewPr varScale="1">
        <p:scale>
          <a:sx n="67" d="100"/>
          <a:sy n="67" d="100"/>
        </p:scale>
        <p:origin x="7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DE51-B990-4758-A736-F1EBE02E9673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3BBD-68E6-4D08-8C7C-E4C261A66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355" y="185739"/>
            <a:ext cx="441445" cy="4011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1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549" y="51435"/>
            <a:ext cx="2675278" cy="10403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3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1287" y="51435"/>
            <a:ext cx="891186" cy="891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  <a:t>11/23/2024</a:t>
            </a:fld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pic>
        <p:nvPicPr>
          <p:cNvPr id="7" name="图片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12355" y="185739"/>
            <a:ext cx="441445" cy="4011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8" name="图片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6549" y="51435"/>
            <a:ext cx="2675278" cy="10403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9" name="图片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31287" y="51435"/>
            <a:ext cx="891186" cy="891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anose="020F0302020204030204" charset="0"/>
          <a:ea typeface="等线 Light" charset="0"/>
          <a:cs typeface="Calibri Light" panose="020F0302020204030204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518715" y="1696728"/>
            <a:ext cx="5743271" cy="461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 dirty="0">
                <a:solidFill>
                  <a:srgbClr val="FF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18EEP301L-MINOR PROJECT –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III</a:t>
            </a:r>
            <a:endParaRPr lang="zh-CN" altLang="en-US" sz="2400" b="1" i="0" u="none" strike="noStrike" kern="1200" cap="none" spc="0" baseline="0" dirty="0">
              <a:solidFill>
                <a:srgbClr val="FF0000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87432" y="1144385"/>
            <a:ext cx="8598309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DEPARTMENT OF ELECTRICAL AND ELECTRONICS ENGINEERING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25897" y="3479895"/>
            <a:ext cx="2948243" cy="13388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rgbClr val="7030A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YEAR/ SEMESTER – III/V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rgbClr val="7030A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BATCH NUMBER :15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20" name="矩形"/>
          <p:cNvSpPr/>
          <p:nvPr/>
        </p:nvSpPr>
        <p:spPr>
          <a:xfrm>
            <a:off x="1528362" y="2254895"/>
            <a:ext cx="9516448" cy="646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rgbClr val="1F4E79"/>
                </a:solidFill>
                <a:latin typeface="Algerian" panose="04020705040A02060702" pitchFamily="82" charset="0"/>
                <a:ea typeface="等线" charset="0"/>
                <a:cs typeface="Times New Roman" panose="02020603050405020304" pitchFamily="18" charset="0"/>
              </a:rPr>
              <a:t>TEMPERATURE CONTROLLED FAN</a:t>
            </a:r>
            <a:endParaRPr lang="zh-CN" altLang="en-US" sz="3600" b="1" i="0" u="none" strike="noStrike" kern="1200" cap="none" spc="0" baseline="0" dirty="0">
              <a:solidFill>
                <a:srgbClr val="1F4E79"/>
              </a:solidFill>
              <a:latin typeface="Algerian" panose="04020705040A02060702" pitchFamily="82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1" name="矩形"/>
          <p:cNvSpPr/>
          <p:nvPr/>
        </p:nvSpPr>
        <p:spPr>
          <a:xfrm>
            <a:off x="1987432" y="4812617"/>
            <a:ext cx="3910448" cy="1231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</a:br>
            <a:r>
              <a:rPr lang="en-IN" altLang="zh-CN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M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r .S. DINESHKUMAR</a:t>
            </a:r>
            <a:r>
              <a:rPr lang="en-US" altLang="zh-CN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 M.E.,</a:t>
            </a:r>
            <a:b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</a:br>
            <a:r>
              <a:rPr lang="en-IN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AP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/EEE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2" name="矩形"/>
          <p:cNvSpPr/>
          <p:nvPr/>
        </p:nvSpPr>
        <p:spPr>
          <a:xfrm>
            <a:off x="7012414" y="4812617"/>
            <a:ext cx="4499145" cy="17851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POORVASANDHYA.P(927622BEE081)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PRAVEEN.M(927622BEE307)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SHARANYA.P(927622BEE105)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SRINITHI.K(927622BEE115)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114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is a microcontroller board and the most popular member of the Arduino family.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compact, versatile, and easy-to-use platform that enables users to create a wide range of interactive projects.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Uno features 14 digital input/output pins, 6 analog inputs, and a USB connection for programming.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an ATmega328P microcontroller, it operates at 5V and has a clock speed of 16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Uno's simplicity and affordability make it an ideal choice for beginners, while its advanced features and compatibility with various shields and libraries appeal to experienced makers.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1097508" y="1170342"/>
            <a:ext cx="9738815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ARDUINO UNO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211222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12V DC fan is a type of electric fan that operates on a direct current (DC) power supply of 12 volts.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fans are widely used in various applications, including computers, electronic devices, and automotive systems, due to their compact size, low power consumption, and high airflow efficiency.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12V DC fans typically feature a brushless motor design, which provides reliable operation, reduced noise, and increased lifespan.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equipped with a 2-pin or 3-pin connector for easy installation and may include additional features such as PWM (Pulse Width Modulation) control for variable speed adjustment</a:t>
            </a: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1206690" y="1329420"/>
            <a:ext cx="9247496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12 VOLT DC CONTROLLED FAN 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0F6DF-BBAB-0F80-4189-85198F58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519" y="2563728"/>
            <a:ext cx="9309370" cy="3185319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00128827-9195-0320-3D02-01E9D525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58" y="1254868"/>
            <a:ext cx="10640438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BLOCK DIAGRAM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2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3302758" y="979274"/>
            <a:ext cx="5949286" cy="646331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CIRCUIT DIAGRAM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3497" y="1825625"/>
            <a:ext cx="92612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0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3503-B3A6-CA2F-7D39-23A395BA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010450"/>
            <a:ext cx="10515600" cy="4351338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Temperature-controlled fans have significant future potential across various sectors. It includes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integration for automated climate control.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energy efficiency through advanced sensors.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applications in healthcare settings. 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C8CCEE3-CB04-BB1B-5815-ADAFDF74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49" y="1276570"/>
            <a:ext cx="9424916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FUTURE SCOPES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0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D2B4-BEC3-60E6-7442-671ADC37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3" y="1757532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optimize conditions in agriculture.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 passenger comfort in vehicles, and adapt to extreme weather for climate resilience.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eco-friendly materials and the incorporation of IoT technology for data analytics can further enhance their functionality.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making them a versatile solution for comfort, efficiency, and sustainability in diverse environments.</a:t>
            </a:r>
          </a:p>
          <a:p>
            <a:endParaRPr lang="en-IN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9783-2900-0775-36CD-AD4A20ED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812"/>
            <a:ext cx="10515600" cy="4351338"/>
          </a:xfrm>
        </p:spPr>
        <p:txBody>
          <a:bodyPr/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Temperature-controlled fans operate by using sensors to monitor ambient temperature and humidity. 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temperature exceeds a predetermined threshold, the fan activates, adjusting its speed to regulate airflow and maintain a comfortable environment.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process typically involves:</a:t>
            </a:r>
          </a:p>
          <a:p>
            <a:pPr lvl="3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 and humidity sensors detect changes in the environment.</a:t>
            </a:r>
          </a:p>
          <a:p>
            <a:pPr lvl="3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microcontroller processes the sensor data and determines when to activate the fan and at what speed.</a:t>
            </a:r>
          </a:p>
          <a:p>
            <a:endParaRPr lang="en-I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322EF4A9-E677-121A-CEF2-77AB9FE7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435"/>
            <a:ext cx="10397247" cy="601190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WORKING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8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380D-20E9-86AC-E2D1-6F9430B6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fan motor adjusts its speed based on the controller's signals, increasing airflow when needed and slowing down as conditions improve.</a:t>
            </a:r>
          </a:p>
          <a:p>
            <a:pPr marL="1828800" lvl="4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4.Feedback Loop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monitoring allows the system to make real-time adjustments, ensuring optimal comfort and energy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58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id="{5DA5E627-16A4-F0A0-803C-6BDD44F3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230"/>
            <a:ext cx="10387519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COST ESTIMATION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84DDFDB-F736-1269-7C31-194F760FB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79727"/>
              </p:ext>
            </p:extLst>
          </p:nvPr>
        </p:nvGraphicFramePr>
        <p:xfrm>
          <a:off x="838200" y="2506560"/>
          <a:ext cx="10515600" cy="351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055">
                  <a:extLst>
                    <a:ext uri="{9D8B030D-6E8A-4147-A177-3AD203B41FA5}">
                      <a16:colId xmlns:a16="http://schemas.microsoft.com/office/drawing/2014/main" val="2082250615"/>
                    </a:ext>
                  </a:extLst>
                </a:gridCol>
                <a:gridCol w="4933545">
                  <a:extLst>
                    <a:ext uri="{9D8B030D-6E8A-4147-A177-3AD203B41FA5}">
                      <a16:colId xmlns:a16="http://schemas.microsoft.com/office/drawing/2014/main" val="2497165846"/>
                    </a:ext>
                  </a:extLst>
                </a:gridCol>
              </a:tblGrid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1835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0670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82422"/>
                  </a:ext>
                </a:extLst>
              </a:tr>
              <a:tr h="5998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52588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 VOLT DC 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28557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0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1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/>
        </p:nvSpPr>
        <p:spPr>
          <a:xfrm>
            <a:off x="3466332" y="1312295"/>
            <a:ext cx="5249960" cy="52629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LIST OF CONTENTS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sng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Objective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Problem Description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</a:t>
            </a:r>
            <a:r>
              <a:rPr lang="en-US" altLang="zh-CN" sz="240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roposed system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Components used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"/>
          <p:cNvSpPr/>
          <p:nvPr/>
        </p:nvSpPr>
        <p:spPr>
          <a:xfrm>
            <a:off x="1829725" y="1342983"/>
            <a:ext cx="8968293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ABSTRACT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9" name="矩形"/>
          <p:cNvSpPr/>
          <p:nvPr/>
        </p:nvSpPr>
        <p:spPr>
          <a:xfrm>
            <a:off x="1320800" y="2164080"/>
            <a:ext cx="10576559" cy="39703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This project designs an intelligent fan system that adjusts speed based on ambient temperature, optimizing energy efficiency and comfort. 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Using a temperature sensor and pulse-width modulation, the fan automatically turns on/off and changes speed to maintain a set temperature, reducing noise and energy consumption.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The system is designed to optimize energy efficiency, reduce noise pollution, and provide a comfortable environment.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/>
          <p:nvPr/>
        </p:nvSpPr>
        <p:spPr>
          <a:xfrm>
            <a:off x="1883217" y="1349045"/>
            <a:ext cx="8968294" cy="498663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7" name="矩形"/>
          <p:cNvSpPr/>
          <p:nvPr/>
        </p:nvSpPr>
        <p:spPr>
          <a:xfrm>
            <a:off x="1265936" y="2113280"/>
            <a:ext cx="10609484" cy="39167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2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The objective of this project is to design and develop an intelligent temperature-controlled fan system that automatically adjusts its speed according to the ambient temperature, thereby maintaining a comfortable environment while minimizing energy consumption. </a:t>
            </a:r>
          </a:p>
          <a:p>
            <a:pPr>
              <a:lnSpc>
                <a:spcPct val="150000"/>
              </a:lnSpc>
              <a:spcAft>
                <a:spcPts val="12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The system aims to provide a cost-effective, efficient, and user-friendly solution for temperature control, with the potential for integration into smart home systems for enhanced convenience and remote monitoring capabilities.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1" y="1349045"/>
            <a:ext cx="1786283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/>
          <p:nvPr/>
        </p:nvSpPr>
        <p:spPr>
          <a:xfrm>
            <a:off x="1787857" y="1213550"/>
            <a:ext cx="9140697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PROBLEM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DESCRIPTION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5" name="矩形"/>
          <p:cNvSpPr/>
          <p:nvPr/>
        </p:nvSpPr>
        <p:spPr>
          <a:xfrm>
            <a:off x="1561152" y="1820402"/>
            <a:ext cx="9875520" cy="50375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2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fans operate at a fixed speed, regardless of the ambient temperature, resulting in inefficient energy consumption, uncomfortable temperature fluctuations, and noise pollution. </a:t>
            </a:r>
          </a:p>
          <a:p>
            <a:pPr>
              <a:lnSpc>
                <a:spcPct val="150000"/>
              </a:lnSpc>
              <a:spcAft>
                <a:spcPts val="12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adjustments are required to turn the fan on/off or adjust its speed, causing inconvenience and neglect. </a:t>
            </a:r>
          </a:p>
          <a:p>
            <a:pPr>
              <a:lnSpc>
                <a:spcPct val="150000"/>
              </a:lnSpc>
              <a:spcAft>
                <a:spcPts val="12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a significant need for an intelligent temperature-controlled fan system that can automatically adjust its speed according to the ambient temperature, providing a comfortable environment while minimizing energy consumption.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endParaRPr lang="en-IN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98124" y="214153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fan systems are manual or fixed-speed, requiring users to physically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the fan on/off or adjust its speed using a switch or knob, without real-time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or automatic speed adjustment.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inefficient energy consumption, uncomfortable temperature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fluctuations, and noise pollution, while also requiring manual intervention for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adjustment and lacking remote monitoring or control capabilities,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need for a more intelligent and automated solution.</a:t>
            </a:r>
          </a:p>
        </p:txBody>
      </p:sp>
      <p:sp>
        <p:nvSpPr>
          <p:cNvPr id="12" name="矩形"/>
          <p:cNvSpPr/>
          <p:nvPr/>
        </p:nvSpPr>
        <p:spPr>
          <a:xfrm>
            <a:off x="1310185" y="1179294"/>
            <a:ext cx="9140697" cy="646331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EXISTING SYSTEM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20" y="192290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an intelligent temperature-controlled fan system that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adjusts its speed based on real-time ambient temperature readings,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temperature sensors, a microcontroller-based control unit, and pulse-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modulation (PWM) for precise fan speed control.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offers remote monitoring and control capabilities through smart home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integration, ensuring energy-efficient operation with optimized fan speed,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comfortable environment while minimizing energy consumption,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pollution, and manual intervention.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2033516" y="1197638"/>
            <a:ext cx="8556008" cy="424732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sz="2400" dirty="0"/>
              <a:t>          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072" y="194845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sensor(DHT11)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(e.g. Arduino, ESP32)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Motor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Module (e.g. Wi-Fi, Bluetooth)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and Connectors</a:t>
            </a: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1978925" y="1197638"/>
            <a:ext cx="8637895" cy="424732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211222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DHT11 is a widely used temperature and humidity sensor known for its accuracy, reliability, and ease of use.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digital sensor measures temperature in the range of 0-50°C with an accuracy of ±2°C and humidity in the range of 20-90% with an accuracy of ±5%.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DHT11 features a simple one-wire protocol, making it easy to integrate with microcontrollers like Arduino and Raspberry Pi.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low power consumption and a fast response time of 1 second, the DHT11 is suitable for various applications, including weather stations, home automation, and IoT projects.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compact design and affordable price make it a popular choice among hobbyists and professionals alike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"/>
          <p:cNvSpPr>
            <a:spLocks noGrp="1"/>
          </p:cNvSpPr>
          <p:nvPr>
            <p:ph type="title"/>
          </p:nvPr>
        </p:nvSpPr>
        <p:spPr>
          <a:xfrm>
            <a:off x="961030" y="1179294"/>
            <a:ext cx="9302087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 TEMPERATURE SENSOR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ustom Desig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87</TotalTime>
  <Words>1121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SimSun</vt:lpstr>
      <vt:lpstr>Algerian</vt:lpstr>
      <vt:lpstr>Arial</vt:lpstr>
      <vt:lpstr>Calibri</vt:lpstr>
      <vt:lpstr>Calibri Light</vt:lpstr>
      <vt:lpstr>Droid Sans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</vt:lpstr>
      <vt:lpstr>                                       PROPOSED SYSTEM</vt:lpstr>
      <vt:lpstr>                                      COMPONENTS USED</vt:lpstr>
      <vt:lpstr> TEMPERATURE SENSOR</vt:lpstr>
      <vt:lpstr>ARDUINO UNO</vt:lpstr>
      <vt:lpstr>12 VOLT DC CONTROLLED FAN </vt:lpstr>
      <vt:lpstr>BLOCK DIAGRAM</vt:lpstr>
      <vt:lpstr>CIRCUIT DIAGRAM</vt:lpstr>
      <vt:lpstr>FUTURE SCOPES</vt:lpstr>
      <vt:lpstr>PowerPoint Presentation</vt:lpstr>
      <vt:lpstr>WORKING</vt:lpstr>
      <vt:lpstr>PowerPoint Presentation</vt:lpstr>
      <vt:lpstr>COST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Lenovo</cp:lastModifiedBy>
  <cp:revision>86</cp:revision>
  <dcterms:created xsi:type="dcterms:W3CDTF">2023-08-04T04:12:00Z</dcterms:created>
  <dcterms:modified xsi:type="dcterms:W3CDTF">2024-11-23T06:51:35Z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2B60FCA44176428AB83510C92CFB6941_12</vt:lpwstr>
  </property>
  <property fmtid="{D5CDD505-2E9C-101B-9397-08002B2CF9AE}" pid="3" name="KSOProductBuildVer">
    <vt:lpwstr>1033-12.2.0.18283</vt:lpwstr>
  </property>
</Properties>
</file>