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94" r:id="rId3"/>
    <p:sldId id="258" r:id="rId4"/>
    <p:sldId id="259" r:id="rId5"/>
    <p:sldId id="261" r:id="rId6"/>
    <p:sldId id="262" r:id="rId7"/>
    <p:sldId id="263" r:id="rId8"/>
    <p:sldId id="264" r:id="rId9"/>
    <p:sldId id="282" r:id="rId10"/>
    <p:sldId id="268" r:id="rId11"/>
    <p:sldId id="269" r:id="rId12"/>
    <p:sldId id="270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217"/>
    <a:srgbClr val="CC3300"/>
    <a:srgbClr val="41140B"/>
    <a:srgbClr val="682012"/>
    <a:srgbClr val="040404"/>
    <a:srgbClr val="991D13"/>
    <a:srgbClr val="59110B"/>
    <a:srgbClr val="990033"/>
    <a:srgbClr val="A93D11"/>
    <a:srgbClr val="D22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0045521" y="154546"/>
            <a:ext cx="1912017" cy="60510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3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36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6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5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3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991D13">
                <a:lumMod val="79000"/>
              </a:srgbClr>
            </a:gs>
            <a:gs pos="4000">
              <a:srgbClr val="41140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ECC7-2B92-49EA-A87A-CDB0E892FBD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1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hyperlink" Target="https://www.mysqltutoria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w3school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0" y="636104"/>
            <a:ext cx="10843312" cy="559241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Roboto"/>
              </a:rPr>
              <a:t>WELL BEING </a:t>
            </a:r>
            <a:br>
              <a:rPr lang="en-US" sz="3600" b="1" dirty="0">
                <a:solidFill>
                  <a:schemeClr val="bg1"/>
                </a:solidFill>
                <a:latin typeface="Roboto"/>
              </a:rPr>
            </a:br>
            <a:r>
              <a:rPr lang="en-US" sz="3600" b="1" dirty="0">
                <a:solidFill>
                  <a:schemeClr val="bg1"/>
                </a:solidFill>
                <a:latin typeface="Roboto"/>
              </a:rPr>
              <a:t>(DOCTOR APPOINTMENT SYSTEM)</a:t>
            </a:r>
            <a:br>
              <a:rPr lang="en-IN" sz="4000" dirty="0"/>
            </a:br>
            <a:br>
              <a:rPr lang="en-IN" sz="4000" dirty="0"/>
            </a:br>
            <a:r>
              <a:rPr lang="en-IN" sz="4000" b="1" dirty="0">
                <a:solidFill>
                  <a:schemeClr val="bg1"/>
                </a:solidFill>
              </a:rPr>
              <a:t>                                                          </a:t>
            </a:r>
            <a:r>
              <a:rPr lang="en-IN" sz="2400" b="1" dirty="0">
                <a:solidFill>
                  <a:schemeClr val="bg1"/>
                </a:solidFill>
              </a:rPr>
              <a:t>Name: </a:t>
            </a:r>
            <a:r>
              <a:rPr lang="en-IN" sz="2400" b="1" dirty="0" err="1">
                <a:solidFill>
                  <a:schemeClr val="bg1"/>
                </a:solidFill>
              </a:rPr>
              <a:t>Poorva</a:t>
            </a:r>
            <a:r>
              <a:rPr lang="en-IN" sz="2400" b="1" dirty="0">
                <a:solidFill>
                  <a:schemeClr val="bg1"/>
                </a:solidFill>
              </a:rPr>
              <a:t>  S P</a:t>
            </a:r>
            <a:br>
              <a:rPr lang="en-IN" sz="2400" b="1" dirty="0">
                <a:solidFill>
                  <a:schemeClr val="bg1"/>
                </a:solidFill>
              </a:rPr>
            </a:br>
            <a:r>
              <a:rPr lang="en-IN" sz="2400" b="1" dirty="0">
                <a:solidFill>
                  <a:schemeClr val="bg1"/>
                </a:solidFill>
              </a:rPr>
              <a:t>                                                                                                USN:4NM22IS407</a:t>
            </a:r>
            <a:br>
              <a:rPr lang="en-IN" sz="2400" b="1" dirty="0">
                <a:solidFill>
                  <a:schemeClr val="bg1"/>
                </a:solidFill>
              </a:rPr>
            </a:br>
            <a:br>
              <a:rPr lang="en-IN" sz="2400" b="1" dirty="0">
                <a:solidFill>
                  <a:schemeClr val="bg1"/>
                </a:solidFill>
              </a:rPr>
            </a:br>
            <a:r>
              <a:rPr lang="en-IN" sz="2400" b="1" dirty="0">
                <a:solidFill>
                  <a:schemeClr val="bg1"/>
                </a:solidFill>
              </a:rPr>
              <a:t>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1729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57696" y="476174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CONCLUSION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57696" y="1077513"/>
            <a:ext cx="10593328" cy="5296393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Prime lucidity that online appointment scheduling is attaining popularity every day is that it assists the patient to make appointments to different doctors or clinics in a much flexible manner. 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can be easily performed by using computers, accessing a software or website and making an appointment, rather than going to the hospital, waiting in a queue for longer hours only to make an appointment for the forthcoming weeks or months. 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this, patients can indulge in decisions made. Making an appointment to a doctor is made by nothing more than a click.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IN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5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283617" y="476174"/>
            <a:ext cx="294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FUTURE ENHANCEMENT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3617" y="886265"/>
            <a:ext cx="10515600" cy="560468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 Future work, This application to develop a cross platforms like IOS, etc.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 adding the more features of doctor appointment booking management system to develop access with user’s flexibility.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authenticate the users based on the system users list which is maintained by the operating system.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restrict the usage of all files by the users based on their privileges on the system.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5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8129" y="476174"/>
            <a:ext cx="3235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REFERNECES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8129" y="886265"/>
            <a:ext cx="10515600" cy="5501656"/>
          </a:xfrm>
        </p:spPr>
        <p:txBody>
          <a:bodyPr>
            <a:normAutofit/>
          </a:bodyPr>
          <a:lstStyle/>
          <a:p>
            <a:pPr lvl="0" fontAlgn="base"/>
            <a:r>
              <a:rPr lang="en-IN" dirty="0">
                <a:hlinkClick r:id="rId2"/>
              </a:rPr>
              <a:t>https://www.mysqltutorial.org/</a:t>
            </a:r>
            <a:endParaRPr lang="en-IN" dirty="0"/>
          </a:p>
          <a:p>
            <a:pPr lvl="0" fontAlgn="base"/>
            <a:r>
              <a:rPr lang="en-IN" dirty="0">
                <a:hlinkClick r:id="rId3"/>
              </a:rPr>
              <a:t>https://www.php.net/</a:t>
            </a:r>
            <a:endParaRPr lang="en-IN" dirty="0"/>
          </a:p>
          <a:p>
            <a:pPr lvl="0" fontAlgn="base"/>
            <a:r>
              <a:rPr lang="en-IN" dirty="0">
                <a:hlinkClick r:id="rId4"/>
              </a:rPr>
              <a:t>https://www.w3schools.com/</a:t>
            </a:r>
            <a:endParaRPr lang="en-IN" dirty="0"/>
          </a:p>
          <a:p>
            <a:r>
              <a:rPr lang="en-IN" u="sng" dirty="0">
                <a:hlinkClick r:id="rId5"/>
              </a:rPr>
              <a:t>https://stackoverflow.com/</a:t>
            </a:r>
            <a:endParaRPr lang="en-US" sz="1700" dirty="0"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2420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4BC1-42B9-4C90-B19B-579D3D57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7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            </a:t>
            </a:r>
            <a:br>
              <a:rPr lang="en-US" sz="6000" b="1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              THANK YOU</a:t>
            </a:r>
            <a:endParaRPr lang="en-IN" sz="60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9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40B0-74A8-45BC-A340-E769FFF6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E6C9-94AA-4A5A-82E9-2DFCE58E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the Company</a:t>
            </a:r>
          </a:p>
          <a:p>
            <a:r>
              <a:rPr lang="en-US" dirty="0">
                <a:solidFill>
                  <a:schemeClr val="bg1"/>
                </a:solidFill>
              </a:rPr>
              <a:t>About the project</a:t>
            </a:r>
          </a:p>
          <a:p>
            <a:r>
              <a:rPr lang="en-US" dirty="0">
                <a:solidFill>
                  <a:schemeClr val="bg1"/>
                </a:solidFill>
              </a:rPr>
              <a:t>How the project works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2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9411" y="309809"/>
            <a:ext cx="10515600" cy="702062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OBJECTIVE OF THIS PROJECT</a:t>
            </a:r>
            <a:endParaRPr lang="en-IN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410" y="1011870"/>
            <a:ext cx="11023243" cy="5402577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Doctor appointment booking system is used to making easy for doctor and patient interaction.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project, between the doctor and patient conversation is going to through online. User not need to wait for booking appointment.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main objective of this project  is to develop a website for a medical clinic to provide an efficient and economical way of making appointments and help in all the related task.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hospital doctor time table management, queue management and patient appointments exportations.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also required that doctors can easily see all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upcoming appointments and give the results to these appointments to the patients.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83" y="277621"/>
            <a:ext cx="10515600" cy="816561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SOFTWARE AND HARDWARE REQUIREMENTS 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4583" y="831909"/>
            <a:ext cx="11328364" cy="60260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IN" sz="1400" b="1" spc="-35" dirty="0">
              <a:solidFill>
                <a:srgbClr val="DA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1400" b="1" spc="-35" dirty="0">
              <a:solidFill>
                <a:srgbClr val="DA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Processor		  :     intel 3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Motherboard                 	  :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915gvsr chipset board   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Ram			  :     4 gb ddr2 ram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Hard disk drive	 	  :      160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Front end	: html5, css3, bootstrap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Back end	: php,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 TOOLS: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xampp-win32-5.5.19-0-VC11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138"/>
          <p:cNvGrpSpPr/>
          <p:nvPr/>
        </p:nvGrpSpPr>
        <p:grpSpPr>
          <a:xfrm>
            <a:off x="7328080" y="1509884"/>
            <a:ext cx="3484808" cy="3706060"/>
            <a:chOff x="777926" y="5809361"/>
            <a:chExt cx="1541780" cy="1506220"/>
          </a:xfrm>
        </p:grpSpPr>
        <p:sp>
          <p:nvSpPr>
            <p:cNvPr id="6" name="object 139"/>
            <p:cNvSpPr/>
            <p:nvPr/>
          </p:nvSpPr>
          <p:spPr>
            <a:xfrm>
              <a:off x="1511973" y="5929757"/>
              <a:ext cx="80264" cy="101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0"/>
            <p:cNvSpPr/>
            <p:nvPr/>
          </p:nvSpPr>
          <p:spPr>
            <a:xfrm>
              <a:off x="1286433" y="5884888"/>
              <a:ext cx="69697" cy="70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1"/>
            <p:cNvSpPr/>
            <p:nvPr/>
          </p:nvSpPr>
          <p:spPr>
            <a:xfrm>
              <a:off x="2077300" y="6025909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39" h="83185">
                  <a:moveTo>
                    <a:pt x="2730" y="0"/>
                  </a:moveTo>
                  <a:lnTo>
                    <a:pt x="0" y="82727"/>
                  </a:lnTo>
                  <a:lnTo>
                    <a:pt x="12204" y="83121"/>
                  </a:lnTo>
                  <a:lnTo>
                    <a:pt x="14935" y="406"/>
                  </a:lnTo>
                  <a:lnTo>
                    <a:pt x="2730" y="0"/>
                  </a:lnTo>
                  <a:close/>
                </a:path>
              </a:pathLst>
            </a:custGeom>
            <a:solidFill>
              <a:srgbClr val="AAC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2"/>
            <p:cNvSpPr/>
            <p:nvPr/>
          </p:nvSpPr>
          <p:spPr>
            <a:xfrm>
              <a:off x="1666278" y="5809361"/>
              <a:ext cx="99161" cy="991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3"/>
            <p:cNvSpPr/>
            <p:nvPr/>
          </p:nvSpPr>
          <p:spPr>
            <a:xfrm>
              <a:off x="777926" y="5886043"/>
              <a:ext cx="1541606" cy="14291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711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07719" y="476174"/>
            <a:ext cx="469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DISADVANTAGES OF EXISTING SYSTEM 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7719" y="1091527"/>
            <a:ext cx="10487810" cy="4811731"/>
          </a:xfrm>
        </p:spPr>
        <p:txBody>
          <a:bodyPr>
            <a:normAutofit/>
          </a:bodyPr>
          <a:lstStyle/>
          <a:p>
            <a:pPr marL="531813" indent="-354013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time consuming​</a:t>
            </a:r>
          </a:p>
          <a:p>
            <a:pPr marL="531813" indent="-354013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consumes lot of manpower to better results​</a:t>
            </a:r>
          </a:p>
          <a:p>
            <a:pPr marL="531813" indent="-354013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lacks of data security​</a:t>
            </a:r>
          </a:p>
          <a:p>
            <a:pPr marL="531813" indent="-354013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Retrieval of data takes lot of time​</a:t>
            </a:r>
          </a:p>
          <a:p>
            <a:pPr marL="531813" indent="-354013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Percentage of accuracy is less​</a:t>
            </a:r>
          </a:p>
          <a:p>
            <a:pPr marL="531813" indent="-354013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Reports take time to produce</a:t>
            </a:r>
          </a:p>
          <a:p>
            <a:pPr marL="0" lvl="0" indent="0" fontAlgn="base">
              <a:lnSpc>
                <a:spcPct val="150000"/>
              </a:lnSpc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3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82719" y="476174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PROPOSED SYSTEM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2719" y="1020317"/>
            <a:ext cx="10846524" cy="5708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 can search any doctor and book appointment as user prefer.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Search Module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Appointment Booking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Check-in form Submitting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Appointment management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Schedule a timing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Past appointment Management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Ratings and Reviews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2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24122" y="476174"/>
            <a:ext cx="454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ADVANTAGES OF PROPOSED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122" y="1207439"/>
            <a:ext cx="10515600" cy="4351338"/>
          </a:xfrm>
        </p:spPr>
        <p:txBody>
          <a:bodyPr/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1600" dirty="0">
                <a:latin typeface="RobotoRegular"/>
              </a:rPr>
              <a:t>The Project has several features and easy to manage. 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1600" dirty="0">
                <a:latin typeface="RobotoRegular"/>
              </a:rPr>
              <a:t>1. The System is user friendly. 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1600" dirty="0">
                <a:latin typeface="RobotoRegular"/>
              </a:rPr>
              <a:t>2. Cost effective. 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1600" dirty="0">
                <a:latin typeface="RobotoRegular"/>
              </a:rPr>
              <a:t>3. Back up support. 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1600" dirty="0">
                <a:latin typeface="RobotoRegular"/>
              </a:rPr>
              <a:t>4. Secured Data.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0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68932" y="476174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MODULE LIST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39311" y="886265"/>
            <a:ext cx="10827402" cy="5971735"/>
          </a:xfrm>
        </p:spPr>
        <p:txBody>
          <a:bodyPr>
            <a:normAutofit/>
          </a:bodyPr>
          <a:lstStyle/>
          <a:p>
            <a:pPr lvl="0" fontAlgn="base"/>
            <a:r>
              <a:rPr lang="en-IN" b="1" dirty="0"/>
              <a:t>Admin Module</a:t>
            </a:r>
          </a:p>
          <a:p>
            <a:pPr lvl="1" fontAlgn="base"/>
            <a:r>
              <a:rPr lang="en-IN" dirty="0"/>
              <a:t>Login</a:t>
            </a:r>
          </a:p>
          <a:p>
            <a:pPr lvl="1" fontAlgn="base"/>
            <a:r>
              <a:rPr lang="en-IN" dirty="0"/>
              <a:t>Manage Doctors</a:t>
            </a:r>
          </a:p>
          <a:p>
            <a:pPr lvl="1" fontAlgn="base"/>
            <a:r>
              <a:rPr lang="en-IN" dirty="0"/>
              <a:t>View Doctors</a:t>
            </a:r>
          </a:p>
          <a:p>
            <a:pPr lvl="1" fontAlgn="base"/>
            <a:r>
              <a:rPr lang="en-IN" dirty="0"/>
              <a:t>Patients List</a:t>
            </a:r>
          </a:p>
          <a:p>
            <a:pPr lvl="1" fontAlgn="base"/>
            <a:r>
              <a:rPr lang="en-IN" dirty="0"/>
              <a:t>Appointment Details</a:t>
            </a:r>
          </a:p>
          <a:p>
            <a:pPr lvl="1" fontAlgn="base"/>
            <a:r>
              <a:rPr lang="en-US" dirty="0"/>
              <a:t>Doctors Sc</a:t>
            </a:r>
            <a:r>
              <a:rPr lang="en-IN" dirty="0" err="1"/>
              <a:t>hedule</a:t>
            </a:r>
            <a:endParaRPr lang="en-IN" dirty="0"/>
          </a:p>
          <a:p>
            <a:pPr lvl="1" fontAlgn="base"/>
            <a:r>
              <a:rPr lang="en-IN" dirty="0"/>
              <a:t>Queries</a:t>
            </a:r>
          </a:p>
          <a:p>
            <a:pPr lvl="1" fontAlgn="base"/>
            <a:endParaRPr lang="en-IN" dirty="0"/>
          </a:p>
          <a:p>
            <a:pPr marL="0" indent="0" fontAlgn="base">
              <a:lnSpc>
                <a:spcPct val="150000"/>
              </a:lnSpc>
              <a:buNone/>
            </a:pPr>
            <a:endParaRPr lang="en-US" sz="1600" b="1" dirty="0">
              <a:latin typeface="RobotoRegular"/>
            </a:endParaRPr>
          </a:p>
          <a:p>
            <a:pPr marL="0" lvl="0" indent="0">
              <a:buNone/>
            </a:pPr>
            <a:endParaRPr lang="en-US" sz="1600" b="1" dirty="0">
              <a:latin typeface="RobotoRegular"/>
            </a:endParaRPr>
          </a:p>
          <a:p>
            <a:pPr marL="174625" lvl="0" indent="0">
              <a:buNone/>
            </a:pPr>
            <a:r>
              <a:rPr lang="en-US" sz="1600" dirty="0">
                <a:latin typeface="RobotoRegular"/>
              </a:rPr>
              <a:t>             </a:t>
            </a:r>
          </a:p>
          <a:p>
            <a:pPr marL="174625" lvl="0" indent="0">
              <a:buNone/>
            </a:pPr>
            <a:endParaRPr lang="en-US" sz="1600" dirty="0">
              <a:latin typeface="RobotoRegular"/>
            </a:endParaRPr>
          </a:p>
          <a:p>
            <a:pPr marL="174625" lvl="0" indent="0">
              <a:buNone/>
            </a:pPr>
            <a:endParaRPr lang="en-US" sz="1600" dirty="0">
              <a:latin typeface="RobotoRegular"/>
            </a:endParaRPr>
          </a:p>
          <a:p>
            <a:pPr marL="174625" lvl="0" indent="0">
              <a:buNone/>
            </a:pPr>
            <a:r>
              <a:rPr lang="en-US" sz="1600" b="1" dirty="0">
                <a:latin typeface="RobotoRegular"/>
              </a:rPr>
              <a:t>                                                                                                    Fig 1.2:Admin Dashboard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B0DA3DFB-31EC-4E37-A90D-F0AFBAA99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421" y="355903"/>
            <a:ext cx="7576579" cy="581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68932" y="476174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MODULE LIST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39310" y="1166191"/>
            <a:ext cx="11052690" cy="5691808"/>
          </a:xfrm>
        </p:spPr>
        <p:txBody>
          <a:bodyPr>
            <a:normAutofit/>
          </a:bodyPr>
          <a:lstStyle/>
          <a:p>
            <a:pPr lvl="0" fontAlgn="base"/>
            <a:r>
              <a:rPr lang="en-IN" b="1" dirty="0"/>
              <a:t>Patient Module</a:t>
            </a:r>
          </a:p>
          <a:p>
            <a:pPr lvl="1" fontAlgn="base"/>
            <a:r>
              <a:rPr lang="en-IN" dirty="0"/>
              <a:t>Login / Signup</a:t>
            </a:r>
          </a:p>
          <a:p>
            <a:pPr lvl="1" fontAlgn="base"/>
            <a:r>
              <a:rPr lang="en-IN" dirty="0"/>
              <a:t>Schedule Appointment</a:t>
            </a:r>
          </a:p>
          <a:p>
            <a:pPr lvl="1" fontAlgn="base"/>
            <a:r>
              <a:rPr lang="en-IN" dirty="0"/>
              <a:t>My Bookings</a:t>
            </a:r>
          </a:p>
          <a:p>
            <a:pPr lvl="1" fontAlgn="base"/>
            <a:endParaRPr lang="en-IN" b="1" dirty="0"/>
          </a:p>
          <a:p>
            <a:pPr marL="457200" lvl="1" indent="0" fontAlgn="base">
              <a:buNone/>
            </a:pPr>
            <a:endParaRPr lang="en-US" b="1" dirty="0"/>
          </a:p>
          <a:p>
            <a:pPr marL="457200" lvl="1" indent="0" fontAlgn="base">
              <a:buNone/>
            </a:pPr>
            <a:endParaRPr lang="en-US" b="1" dirty="0"/>
          </a:p>
          <a:p>
            <a:pPr lvl="0" fontAlgn="base"/>
            <a:r>
              <a:rPr lang="en-IN" b="1" dirty="0"/>
              <a:t>Doctor Module</a:t>
            </a:r>
          </a:p>
          <a:p>
            <a:pPr lvl="1" fontAlgn="base"/>
            <a:r>
              <a:rPr lang="en-IN" dirty="0"/>
              <a:t>Login</a:t>
            </a:r>
          </a:p>
          <a:p>
            <a:pPr lvl="1" fontAlgn="base"/>
            <a:r>
              <a:rPr lang="en-IN" dirty="0"/>
              <a:t>View Appointments</a:t>
            </a:r>
          </a:p>
          <a:p>
            <a:pPr lvl="1" fontAlgn="base"/>
            <a:r>
              <a:rPr lang="en-IN" dirty="0"/>
              <a:t> Make Schedule</a:t>
            </a:r>
          </a:p>
          <a:p>
            <a:pPr marL="457200" lvl="1" indent="0" fontAlgn="base">
              <a:buNone/>
            </a:pPr>
            <a:endParaRPr lang="en-US" sz="1200" dirty="0">
              <a:latin typeface="RobotoRegular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latin typeface="RobotoRegular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RobotoRegular"/>
              </a:rPr>
              <a:t>                                                                                                            Fig 1.2:Patient Dashboard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latin typeface="RobotoRegular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latin typeface="RobotoRegular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IN" sz="1600" dirty="0">
              <a:latin typeface="RobotoRegular"/>
            </a:endParaRP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86D958DF-249A-423F-A574-77B70C56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91" y="435416"/>
            <a:ext cx="7368209" cy="57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5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597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 Light</vt:lpstr>
      <vt:lpstr>Calibri</vt:lpstr>
      <vt:lpstr>Calibri Light</vt:lpstr>
      <vt:lpstr>Roboto</vt:lpstr>
      <vt:lpstr>RobotoRegular</vt:lpstr>
      <vt:lpstr>Wingdings</vt:lpstr>
      <vt:lpstr>Office Theme</vt:lpstr>
      <vt:lpstr>WELL BEING  (DOCTOR APPOINTMENT SYSTEM)                                                            Name: Poorva  S P                                                                                                 USN:4NM22IS407                                                                                                            </vt:lpstr>
      <vt:lpstr>INTRODUCTION</vt:lpstr>
      <vt:lpstr>OBJECTIVE OF THIS PROJECT</vt:lpstr>
      <vt:lpstr>SOFTWARE AND HARDWARE REQUIREMENTS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hp</cp:lastModifiedBy>
  <cp:revision>118</cp:revision>
  <dcterms:created xsi:type="dcterms:W3CDTF">2021-09-08T10:38:53Z</dcterms:created>
  <dcterms:modified xsi:type="dcterms:W3CDTF">2024-03-03T03:11:17Z</dcterms:modified>
</cp:coreProperties>
</file>