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72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9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3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0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61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0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7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5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5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570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733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7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Amazon Sales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Monthly Performance Overview - April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pic>
        <p:nvPicPr>
          <p:cNvPr id="3" name="Picture 2" descr="Screenshot 2025-04-25 2022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14194"/>
            <a:ext cx="8293510" cy="42012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(April 2025)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Sales: 23K</a:t>
            </a:r>
          </a:p>
          <a:p>
            <a:r>
              <a:t>• Sum of Price: 6880</a:t>
            </a:r>
          </a:p>
          <a:p>
            <a:r>
              <a:t>• Quantity Sold: 72</a:t>
            </a:r>
          </a:p>
          <a:p>
            <a:r>
              <a:t>• Top Products: Refrigerator, Laptop, Smartphone</a:t>
            </a:r>
          </a:p>
          <a:p>
            <a:r>
              <a:t>• Popular Payment Methods: Gift Card, PayPal, Debit Card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Breakdown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Highest Sales by Category: Electronics</a:t>
            </a:r>
          </a:p>
          <a:p>
            <a:r>
              <a:t>• Significant Sales from: Home Appliances and Footwear</a:t>
            </a:r>
          </a:p>
          <a:p>
            <a:r>
              <a:t>• Customer Segmentation: Top customer - John Doe (26,870)</a:t>
            </a:r>
          </a:p>
          <a:p>
            <a:r>
              <a:t>• Category Contribution: Electronics leads by volume and value</a:t>
            </a:r>
          </a:p>
          <a:p>
            <a:r>
              <a:t>• Payment Trends: Gift Cards most used, followed by PayPal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Focus promotions on high-selling products (Refrigerators, Laptops)</a:t>
            </a:r>
          </a:p>
          <a:p>
            <a:r>
              <a:t>• Enhance marketing efforts around top customers</a:t>
            </a:r>
          </a:p>
          <a:p>
            <a:r>
              <a:t>• Increase support for Gift Card-based purchases</a:t>
            </a:r>
          </a:p>
          <a:p>
            <a:r>
              <a:t>• Track lower-performing categories for improvement (Books, T-Shirts)</a:t>
            </a:r>
          </a:p>
          <a:p>
            <a:r>
              <a:t>• Consider bundled offers in Home and Footwear categories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</TotalTime>
  <Words>157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Garamond</vt:lpstr>
      <vt:lpstr>Savon</vt:lpstr>
      <vt:lpstr>Amazon Sales Dashboard Summary</vt:lpstr>
      <vt:lpstr>Dashboard Overview</vt:lpstr>
      <vt:lpstr>Key Metrics (April 2025)</vt:lpstr>
      <vt:lpstr>Sales Breakdown &amp; Insights</vt:lpstr>
      <vt:lpstr>Insights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Poorvi Sharma</dc:creator>
  <cp:keywords/>
  <dc:description>generated using python-pptx</dc:description>
  <cp:lastModifiedBy>Poorvi Sharma</cp:lastModifiedBy>
  <cp:revision>2</cp:revision>
  <dcterms:created xsi:type="dcterms:W3CDTF">2013-01-27T09:14:16Z</dcterms:created>
  <dcterms:modified xsi:type="dcterms:W3CDTF">2025-04-25T14:58:31Z</dcterms:modified>
  <cp:category/>
</cp:coreProperties>
</file>