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25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24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1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10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76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8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03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1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6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93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4/12/2024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73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4/12/2024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3620638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36106-880C-266F-2D71-1E0C23CA8A22}"/>
              </a:ext>
            </a:extLst>
          </p:cNvPr>
          <p:cNvSpPr>
            <a:spLocks noGrp="1"/>
          </p:cNvSpPr>
          <p:nvPr>
            <p:ph type="ctrTitle"/>
          </p:nvPr>
        </p:nvSpPr>
        <p:spPr>
          <a:xfrm>
            <a:off x="6392583" y="501651"/>
            <a:ext cx="4414848" cy="1716255"/>
          </a:xfrm>
        </p:spPr>
        <p:txBody>
          <a:bodyPr vert="horz" lIns="91440" tIns="45720" rIns="91440" bIns="45720" rtlCol="0" anchor="b">
            <a:normAutofit fontScale="90000"/>
          </a:bodyPr>
          <a:lstStyle/>
          <a:p>
            <a:r>
              <a:rPr lang="en-US" sz="3800" kern="1200" dirty="0">
                <a:solidFill>
                  <a:schemeClr val="tx1"/>
                </a:solidFill>
                <a:latin typeface="+mj-lt"/>
                <a:ea typeface="+mj-ea"/>
                <a:cs typeface="+mj-cs"/>
              </a:rPr>
              <a:t>DMDD Final project group-5 </a:t>
            </a:r>
            <a:r>
              <a:rPr lang="en-US" sz="3800" kern="1200" dirty="0" err="1">
                <a:solidFill>
                  <a:schemeClr val="tx1"/>
                </a:solidFill>
                <a:latin typeface="+mj-lt"/>
                <a:ea typeface="+mj-ea"/>
                <a:cs typeface="+mj-cs"/>
              </a:rPr>
              <a:t>SPortalytics</a:t>
            </a:r>
            <a:endParaRPr lang="en-US" sz="3800"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A10FD3-F55A-C951-0008-5CCCCD0BADC4}"/>
              </a:ext>
            </a:extLst>
          </p:cNvPr>
          <p:cNvPicPr>
            <a:picLocks noChangeAspect="1"/>
          </p:cNvPicPr>
          <p:nvPr/>
        </p:nvPicPr>
        <p:blipFill rotWithShape="1">
          <a:blip r:embed="rId2"/>
          <a:srcRect l="24981" r="33306"/>
          <a:stretch/>
        </p:blipFill>
        <p:spPr>
          <a:xfrm>
            <a:off x="279143" y="299509"/>
            <a:ext cx="5221625" cy="6258983"/>
          </a:xfrm>
          <a:prstGeom prst="rect">
            <a:avLst/>
          </a:prstGeom>
        </p:spPr>
      </p:pic>
      <p:sp>
        <p:nvSpPr>
          <p:cNvPr id="3" name="Subtitle 2">
            <a:extLst>
              <a:ext uri="{FF2B5EF4-FFF2-40B4-BE49-F238E27FC236}">
                <a16:creationId xmlns:a16="http://schemas.microsoft.com/office/drawing/2014/main" id="{C32D0D28-6CBE-8A4D-8971-23C48669EB39}"/>
              </a:ext>
            </a:extLst>
          </p:cNvPr>
          <p:cNvSpPr>
            <a:spLocks noGrp="1"/>
          </p:cNvSpPr>
          <p:nvPr>
            <p:ph type="subTitle" idx="1"/>
          </p:nvPr>
        </p:nvSpPr>
        <p:spPr>
          <a:xfrm>
            <a:off x="6392583" y="2645922"/>
            <a:ext cx="4434721" cy="2211213"/>
          </a:xfrm>
        </p:spPr>
        <p:txBody>
          <a:bodyPr vert="horz" lIns="91440" tIns="45720" rIns="91440" bIns="45720" rtlCol="0" anchor="t">
            <a:normAutofit/>
          </a:bodyPr>
          <a:lstStyle/>
          <a:p>
            <a:r>
              <a:rPr lang="en-US" sz="1800" dirty="0"/>
              <a:t>Team Members-</a:t>
            </a:r>
          </a:p>
          <a:p>
            <a:pPr indent="-228600">
              <a:buFont typeface="Arial" panose="020B0604020202020204" pitchFamily="34" charset="0"/>
              <a:buChar char="•"/>
            </a:pPr>
            <a:r>
              <a:rPr lang="en-US" sz="1800" dirty="0"/>
              <a:t>Khushi Prakash Gowda</a:t>
            </a:r>
          </a:p>
          <a:p>
            <a:pPr indent="-228600">
              <a:buFont typeface="Arial" panose="020B0604020202020204" pitchFamily="34" charset="0"/>
              <a:buChar char="•"/>
            </a:pPr>
            <a:r>
              <a:rPr lang="en-US" sz="1800" dirty="0"/>
              <a:t>Gowri </a:t>
            </a:r>
            <a:r>
              <a:rPr lang="en-US" sz="1800" dirty="0" err="1"/>
              <a:t>Mahadimane</a:t>
            </a:r>
            <a:r>
              <a:rPr lang="en-US" sz="1800" dirty="0"/>
              <a:t> </a:t>
            </a:r>
            <a:r>
              <a:rPr lang="en-US" sz="1800" dirty="0" err="1"/>
              <a:t>Govardhana</a:t>
            </a:r>
            <a:endParaRPr lang="en-US" sz="1800" dirty="0"/>
          </a:p>
          <a:p>
            <a:pPr indent="-228600">
              <a:buFont typeface="Arial" panose="020B0604020202020204" pitchFamily="34" charset="0"/>
              <a:buChar char="•"/>
            </a:pPr>
            <a:r>
              <a:rPr lang="en-US" sz="1800" dirty="0" err="1"/>
              <a:t>Poorvika</a:t>
            </a:r>
            <a:r>
              <a:rPr lang="en-US" sz="1800" dirty="0"/>
              <a:t> Girish Babu</a:t>
            </a:r>
          </a:p>
          <a:p>
            <a:pPr indent="-228600">
              <a:buFont typeface="Arial" panose="020B0604020202020204" pitchFamily="34" charset="0"/>
              <a:buChar char="•"/>
            </a:pPr>
            <a:r>
              <a:rPr lang="en-US" sz="1800" dirty="0"/>
              <a:t>Kunal Singh Pundir</a:t>
            </a:r>
          </a:p>
        </p:txBody>
      </p:sp>
      <p:cxnSp>
        <p:nvCxnSpPr>
          <p:cNvPr id="2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1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392C78A-3543-6494-5F7C-98A200C0933D}"/>
              </a:ext>
            </a:extLst>
          </p:cNvPr>
          <p:cNvSpPr txBox="1"/>
          <p:nvPr/>
        </p:nvSpPr>
        <p:spPr>
          <a:xfrm>
            <a:off x="803776" y="1336390"/>
            <a:ext cx="6190412"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i="0" kern="1200" cap="all" baseline="0">
                <a:solidFill>
                  <a:schemeClr val="tx1"/>
                </a:solidFill>
                <a:latin typeface="+mj-lt"/>
                <a:ea typeface="+mj-ea"/>
                <a:cs typeface="+mj-cs"/>
              </a:rPr>
              <a:t>Project Overview</a:t>
            </a:r>
          </a:p>
        </p:txBody>
      </p:sp>
      <p:cxnSp>
        <p:nvCxnSpPr>
          <p:cNvPr id="33"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160E95-8ED2-6329-DD91-A79A34BF93C1}"/>
              </a:ext>
            </a:extLst>
          </p:cNvPr>
          <p:cNvSpPr txBox="1"/>
          <p:nvPr/>
        </p:nvSpPr>
        <p:spPr>
          <a:xfrm>
            <a:off x="803776" y="2829330"/>
            <a:ext cx="6190412" cy="33444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b="0" i="0" dirty="0">
                <a:effectLst/>
              </a:rPr>
              <a:t>In today’s dynamic sports industry, organizations face the challenge of managing extensive information about players, teams, schedules, and medical staff efficiently. The proposed sports management system database is engineered to address these complexities by providing a structured and centralized platform for all pertinent data. The proposed sports management system database directly addresses these challenges by offering a structured and centralized repository for all data related to sports organizations. The design includes several key entities: Players, Teams, Sports, Managers, Coaches, Team Schedules, and Salaries, each with its specific attributes that capture the necessary details for comprehensive sports management.</a:t>
            </a:r>
            <a:endParaRPr lang="en-US" b="1" i="0" cap="all" baseline="0" dirty="0"/>
          </a:p>
        </p:txBody>
      </p:sp>
      <p:pic>
        <p:nvPicPr>
          <p:cNvPr id="7" name="Picture 6" descr="Pens and rulers">
            <a:extLst>
              <a:ext uri="{FF2B5EF4-FFF2-40B4-BE49-F238E27FC236}">
                <a16:creationId xmlns:a16="http://schemas.microsoft.com/office/drawing/2014/main" id="{873D32BF-E514-BDFA-EF6A-F30E04395B44}"/>
              </a:ext>
            </a:extLst>
          </p:cNvPr>
          <p:cNvPicPr>
            <a:picLocks noChangeAspect="1"/>
          </p:cNvPicPr>
          <p:nvPr/>
        </p:nvPicPr>
        <p:blipFill rotWithShape="1">
          <a:blip r:embed="rId2"/>
          <a:srcRect l="13131" r="20120"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05250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A87D2E-A369-4D2B-2895-6BD9910622B1}"/>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400" b="1" i="0" kern="1200" cap="all" baseline="0">
                <a:solidFill>
                  <a:schemeClr val="tx1"/>
                </a:solidFill>
                <a:latin typeface="+mj-lt"/>
                <a:ea typeface="+mj-ea"/>
                <a:cs typeface="+mj-cs"/>
              </a:rPr>
              <a:t>Code Contributions</a:t>
            </a:r>
          </a:p>
        </p:txBody>
      </p:sp>
      <p:sp>
        <p:nvSpPr>
          <p:cNvPr id="19" name="Oval 1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Script informatique sur un écran">
            <a:extLst>
              <a:ext uri="{FF2B5EF4-FFF2-40B4-BE49-F238E27FC236}">
                <a16:creationId xmlns:a16="http://schemas.microsoft.com/office/drawing/2014/main" id="{CD50A257-3C23-AF7E-F4F3-FF3A029124E5}"/>
              </a:ext>
            </a:extLst>
          </p:cNvPr>
          <p:cNvPicPr>
            <a:picLocks noChangeAspect="1"/>
          </p:cNvPicPr>
          <p:nvPr/>
        </p:nvPicPr>
        <p:blipFill rotWithShape="1">
          <a:blip r:embed="rId2"/>
          <a:srcRect r="33249"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54BC912B-B0CB-92CF-9F81-3E7DA31812F8}"/>
              </a:ext>
            </a:extLst>
          </p:cNvPr>
          <p:cNvSpPr txBox="1"/>
          <p:nvPr/>
        </p:nvSpPr>
        <p:spPr>
          <a:xfrm>
            <a:off x="6657715" y="2990818"/>
            <a:ext cx="4195673"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Gowri -</a:t>
            </a:r>
          </a:p>
          <a:p>
            <a:pPr>
              <a:lnSpc>
                <a:spcPct val="90000"/>
              </a:lnSpc>
              <a:spcAft>
                <a:spcPts val="600"/>
              </a:spcAft>
            </a:pPr>
            <a:r>
              <a:rPr lang="en-US" dirty="0"/>
              <a:t>   Stored Procedures for Manager</a:t>
            </a:r>
          </a:p>
          <a:p>
            <a:pPr indent="-228600">
              <a:lnSpc>
                <a:spcPct val="90000"/>
              </a:lnSpc>
              <a:spcAft>
                <a:spcPts val="600"/>
              </a:spcAft>
              <a:buFont typeface="Arial" panose="020B0604020202020204" pitchFamily="34" charset="0"/>
              <a:buChar char="•"/>
            </a:pPr>
            <a:r>
              <a:rPr lang="en-US" dirty="0" err="1"/>
              <a:t>Poorvika</a:t>
            </a:r>
            <a:r>
              <a:rPr lang="en-US" dirty="0"/>
              <a:t> -</a:t>
            </a:r>
          </a:p>
          <a:p>
            <a:pPr>
              <a:lnSpc>
                <a:spcPct val="90000"/>
              </a:lnSpc>
              <a:spcAft>
                <a:spcPts val="600"/>
              </a:spcAft>
            </a:pPr>
            <a:r>
              <a:rPr lang="en-US" dirty="0"/>
              <a:t>   Functions, Reports, Packages</a:t>
            </a:r>
          </a:p>
          <a:p>
            <a:pPr indent="-228600">
              <a:lnSpc>
                <a:spcPct val="90000"/>
              </a:lnSpc>
              <a:spcAft>
                <a:spcPts val="600"/>
              </a:spcAft>
              <a:buFont typeface="Arial" panose="020B0604020202020204" pitchFamily="34" charset="0"/>
              <a:buChar char="•"/>
            </a:pPr>
            <a:r>
              <a:rPr lang="en-US" dirty="0"/>
              <a:t>Kushi –</a:t>
            </a:r>
          </a:p>
          <a:p>
            <a:pPr>
              <a:lnSpc>
                <a:spcPct val="90000"/>
              </a:lnSpc>
              <a:spcAft>
                <a:spcPts val="600"/>
              </a:spcAft>
            </a:pPr>
            <a:r>
              <a:rPr lang="en-US" dirty="0"/>
              <a:t>   Stored Procedures for Coaches</a:t>
            </a:r>
          </a:p>
          <a:p>
            <a:pPr indent="-228600">
              <a:lnSpc>
                <a:spcPct val="90000"/>
              </a:lnSpc>
              <a:spcAft>
                <a:spcPts val="600"/>
              </a:spcAft>
              <a:buFont typeface="Arial" panose="020B0604020202020204" pitchFamily="34" charset="0"/>
              <a:buChar char="•"/>
            </a:pPr>
            <a:r>
              <a:rPr lang="en-US" dirty="0"/>
              <a:t>Kunal –</a:t>
            </a:r>
          </a:p>
          <a:p>
            <a:pPr>
              <a:lnSpc>
                <a:spcPct val="90000"/>
              </a:lnSpc>
              <a:spcAft>
                <a:spcPts val="600"/>
              </a:spcAft>
            </a:pPr>
            <a:r>
              <a:rPr lang="en-US" dirty="0"/>
              <a:t>   Functions, Reports</a:t>
            </a:r>
          </a:p>
        </p:txBody>
      </p:sp>
      <p:sp>
        <p:nvSpPr>
          <p:cNvPr id="2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2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F545E-2EF9-3EC1-D4CE-64E03F2BF417}"/>
              </a:ext>
            </a:extLst>
          </p:cNvPr>
          <p:cNvSpPr>
            <a:spLocks noGrp="1"/>
          </p:cNvSpPr>
          <p:nvPr>
            <p:ph type="title"/>
          </p:nvPr>
        </p:nvSpPr>
        <p:spPr>
          <a:xfrm>
            <a:off x="466730" y="1598246"/>
            <a:ext cx="4554659" cy="5034817"/>
          </a:xfrm>
        </p:spPr>
        <p:txBody>
          <a:bodyPr vert="horz" lIns="91440" tIns="45720" rIns="91440" bIns="45720" rtlCol="0" anchor="t">
            <a:normAutofit/>
          </a:bodyPr>
          <a:lstStyle/>
          <a:p>
            <a:r>
              <a:rPr lang="en-US" sz="8800" b="1" i="0" kern="1200" cap="all" baseline="0">
                <a:solidFill>
                  <a:schemeClr val="bg1"/>
                </a:solidFill>
                <a:latin typeface="+mj-lt"/>
                <a:ea typeface="+mj-ea"/>
                <a:cs typeface="+mj-cs"/>
              </a:rPr>
              <a:t>Thank You!!!</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5"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7"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002162071"/>
      </p:ext>
    </p:extLst>
  </p:cSld>
  <p:clrMapOvr>
    <a:masterClrMapping/>
  </p:clrMapOvr>
</p:sld>
</file>

<file path=ppt/theme/theme1.xml><?xml version="1.0" encoding="utf-8"?>
<a:theme xmlns:a="http://schemas.openxmlformats.org/drawingml/2006/main" name="GradientVTI">
  <a:themeElements>
    <a:clrScheme name="AnalogousFromLightSeed_2SEEDS">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68</TotalTime>
  <Words>167</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Nova</vt:lpstr>
      <vt:lpstr>GradientVTI</vt:lpstr>
      <vt:lpstr>DMDD Final project group-5 SPortalytics</vt:lpstr>
      <vt:lpstr>PowerPoint Presentation</vt:lpstr>
      <vt:lpstr>Code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DMDD Final project group-5 SPortalytics</dc:title>
  <dc:creator>Kunal Singh Pundir</dc:creator>
  <cp:lastModifiedBy>Kunal Singh Pundir</cp:lastModifiedBy>
  <cp:revision>1</cp:revision>
  <dcterms:created xsi:type="dcterms:W3CDTF">2024-04-13T00:39:21Z</dcterms:created>
  <dcterms:modified xsi:type="dcterms:W3CDTF">2024-04-13T01:48:01Z</dcterms:modified>
</cp:coreProperties>
</file>