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10287000" cx="18288000"/>
  <p:notesSz cx="18288000" cy="10287000"/>
  <p:embeddedFontLst>
    <p:embeddedFont>
      <p:font typeface="Roboto"/>
      <p:regular r:id="rId25"/>
      <p:bold r:id="rId26"/>
      <p:italic r:id="rId27"/>
      <p:boldItalic r:id="rId28"/>
    </p:embeddedFont>
    <p:embeddedFont>
      <p:font typeface="Tahoma"/>
      <p:regular r:id="rId29"/>
      <p:bold r:id="rId30"/>
    </p:embeddedFont>
    <p:embeddedFont>
      <p:font typeface="Palatino Linotype"/>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5" roundtripDataSignature="AMtx7mjZdcroZoCnXAHAkl6OPNNXKM5d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alatinoLinotype-regular.fntdata"/><Relationship Id="rId30" Type="http://schemas.openxmlformats.org/officeDocument/2006/relationships/font" Target="fonts/Tahoma-bold.fntdata"/><Relationship Id="rId11" Type="http://schemas.openxmlformats.org/officeDocument/2006/relationships/slide" Target="slides/slide6.xml"/><Relationship Id="rId33" Type="http://schemas.openxmlformats.org/officeDocument/2006/relationships/font" Target="fonts/PalatinoLinotype-italic.fntdata"/><Relationship Id="rId10" Type="http://schemas.openxmlformats.org/officeDocument/2006/relationships/slide" Target="slides/slide5.xml"/><Relationship Id="rId32" Type="http://schemas.openxmlformats.org/officeDocument/2006/relationships/font" Target="fonts/PalatinoLinotype-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PalatinoLinotyp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828800" y="4886325"/>
            <a:ext cx="14630400" cy="462915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82f5823e19_0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382f5823e19_0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82f5823e19_0_179: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g382f5823e19_0_179: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8529edf011_2_66: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38529edf011_2_66: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8529edf011_2_3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38529edf011_2_3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8529edf011_2_18: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38529edf011_2_18: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8529edf011_2_51: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g38529edf011_2_51: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1: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1: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82f5823e19_0_194: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382f5823e19_0_194: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1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82dc6d24b4_0_2: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82dc6d24b4_0_2: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6: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6: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8529edf011_2_0:notes"/>
          <p:cNvSpPr txBox="1"/>
          <p:nvPr>
            <p:ph idx="1" type="body"/>
          </p:nvPr>
        </p:nvSpPr>
        <p:spPr>
          <a:xfrm>
            <a:off x="1828800" y="4886325"/>
            <a:ext cx="146304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8529edf011_2_0:notes"/>
          <p:cNvSpPr/>
          <p:nvPr>
            <p:ph idx="2" type="sldImg"/>
          </p:nvPr>
        </p:nvSpPr>
        <p:spPr>
          <a:xfrm>
            <a:off x="3048600" y="771525"/>
            <a:ext cx="12192600" cy="3857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7:notes"/>
          <p:cNvSpPr txBox="1"/>
          <p:nvPr>
            <p:ph idx="1" type="body"/>
          </p:nvPr>
        </p:nvSpPr>
        <p:spPr>
          <a:xfrm>
            <a:off x="1828800" y="4886325"/>
            <a:ext cx="14630400" cy="46291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notes"/>
          <p:cNvSpPr/>
          <p:nvPr>
            <p:ph idx="2" type="sldImg"/>
          </p:nvPr>
        </p:nvSpPr>
        <p:spPr>
          <a:xfrm>
            <a:off x="3048600" y="771525"/>
            <a:ext cx="12192600" cy="3857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16"/>
          <p:cNvSpPr txBox="1"/>
          <p:nvPr>
            <p:ph type="ctrTitle"/>
          </p:nvPr>
        </p:nvSpPr>
        <p:spPr>
          <a:xfrm>
            <a:off x="4999164" y="3750197"/>
            <a:ext cx="8289670" cy="17018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
          <p:cNvSpPr txBox="1"/>
          <p:nvPr>
            <p:ph idx="1" type="subTitle"/>
          </p:nvPr>
        </p:nvSpPr>
        <p:spPr>
          <a:xfrm>
            <a:off x="2743200" y="5760720"/>
            <a:ext cx="12801600" cy="25717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50">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16"/>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17" name="Shape 17"/>
        <p:cNvGrpSpPr/>
        <p:nvPr/>
      </p:nvGrpSpPr>
      <p:grpSpPr>
        <a:xfrm>
          <a:off x="0" y="0"/>
          <a:ext cx="0" cy="0"/>
          <a:chOff x="0" y="0"/>
          <a:chExt cx="0" cy="0"/>
        </a:xfrm>
      </p:grpSpPr>
      <p:sp>
        <p:nvSpPr>
          <p:cNvPr id="18" name="Google Shape;18;p17"/>
          <p:cNvSpPr/>
          <p:nvPr/>
        </p:nvSpPr>
        <p:spPr>
          <a:xfrm>
            <a:off x="0" y="3007074"/>
            <a:ext cx="259715" cy="278765"/>
          </a:xfrm>
          <a:custGeom>
            <a:rect b="b" l="l" r="r" t="t"/>
            <a:pathLst>
              <a:path extrusionOk="0" h="278764" w="259715">
                <a:moveTo>
                  <a:pt x="239249" y="278322"/>
                </a:moveTo>
                <a:lnTo>
                  <a:pt x="0" y="40307"/>
                </a:lnTo>
                <a:lnTo>
                  <a:pt x="0" y="0"/>
                </a:lnTo>
                <a:lnTo>
                  <a:pt x="259402" y="258064"/>
                </a:lnTo>
                <a:lnTo>
                  <a:pt x="239249"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9" name="Google Shape;19;p17"/>
          <p:cNvSpPr/>
          <p:nvPr/>
        </p:nvSpPr>
        <p:spPr>
          <a:xfrm>
            <a:off x="17226354" y="0"/>
            <a:ext cx="1061720" cy="28575"/>
          </a:xfrm>
          <a:custGeom>
            <a:rect b="b" l="l" r="r" t="t"/>
            <a:pathLst>
              <a:path extrusionOk="0" h="28575" w="1061719">
                <a:moveTo>
                  <a:pt x="1061644" y="28532"/>
                </a:moveTo>
                <a:lnTo>
                  <a:pt x="0" y="28532"/>
                </a:lnTo>
                <a:lnTo>
                  <a:pt x="623" y="0"/>
                </a:lnTo>
                <a:lnTo>
                  <a:pt x="1061644" y="0"/>
                </a:lnTo>
                <a:lnTo>
                  <a:pt x="1061644" y="285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 name="Google Shape;20;p17"/>
          <p:cNvSpPr/>
          <p:nvPr/>
        </p:nvSpPr>
        <p:spPr>
          <a:xfrm>
            <a:off x="13904605" y="0"/>
            <a:ext cx="1069975" cy="1069975"/>
          </a:xfrm>
          <a:custGeom>
            <a:rect b="b" l="l" r="r" t="t"/>
            <a:pathLst>
              <a:path extrusionOk="0" h="1069975" w="1069975">
                <a:moveTo>
                  <a:pt x="257131" y="0"/>
                </a:moveTo>
                <a:lnTo>
                  <a:pt x="826590" y="0"/>
                </a:lnTo>
                <a:lnTo>
                  <a:pt x="872818" y="4100"/>
                </a:lnTo>
                <a:lnTo>
                  <a:pt x="916327" y="16047"/>
                </a:lnTo>
                <a:lnTo>
                  <a:pt x="956392" y="35069"/>
                </a:lnTo>
                <a:lnTo>
                  <a:pt x="992285" y="60441"/>
                </a:lnTo>
                <a:lnTo>
                  <a:pt x="1023281" y="91437"/>
                </a:lnTo>
                <a:lnTo>
                  <a:pt x="1048654" y="127331"/>
                </a:lnTo>
                <a:lnTo>
                  <a:pt x="1067676" y="167395"/>
                </a:lnTo>
                <a:lnTo>
                  <a:pt x="1069581" y="174335"/>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5" y="1067676"/>
                </a:lnTo>
                <a:lnTo>
                  <a:pt x="127330" y="1048654"/>
                </a:lnTo>
                <a:lnTo>
                  <a:pt x="91437" y="1023282"/>
                </a:lnTo>
                <a:lnTo>
                  <a:pt x="60441" y="992286"/>
                </a:lnTo>
                <a:lnTo>
                  <a:pt x="35068" y="956392"/>
                </a:lnTo>
                <a:lnTo>
                  <a:pt x="16046" y="916328"/>
                </a:lnTo>
                <a:lnTo>
                  <a:pt x="4100" y="872819"/>
                </a:lnTo>
                <a:lnTo>
                  <a:pt x="0" y="826591"/>
                </a:lnTo>
                <a:lnTo>
                  <a:pt x="0" y="257132"/>
                </a:lnTo>
                <a:lnTo>
                  <a:pt x="4100" y="210905"/>
                </a:lnTo>
                <a:lnTo>
                  <a:pt x="16046" y="167395"/>
                </a:lnTo>
                <a:lnTo>
                  <a:pt x="35068" y="127331"/>
                </a:lnTo>
                <a:lnTo>
                  <a:pt x="60441" y="91437"/>
                </a:lnTo>
                <a:lnTo>
                  <a:pt x="91437" y="60441"/>
                </a:lnTo>
                <a:lnTo>
                  <a:pt x="127330" y="35069"/>
                </a:lnTo>
                <a:lnTo>
                  <a:pt x="167395" y="16047"/>
                </a:lnTo>
                <a:lnTo>
                  <a:pt x="210904" y="4100"/>
                </a:lnTo>
                <a:lnTo>
                  <a:pt x="257131"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 name="Google Shape;21;p17"/>
          <p:cNvSpPr/>
          <p:nvPr/>
        </p:nvSpPr>
        <p:spPr>
          <a:xfrm>
            <a:off x="15002597" y="0"/>
            <a:ext cx="1069975" cy="1069975"/>
          </a:xfrm>
          <a:custGeom>
            <a:rect b="b" l="l" r="r" t="t"/>
            <a:pathLst>
              <a:path extrusionOk="0" h="1069975" w="1069975">
                <a:moveTo>
                  <a:pt x="1069583" y="257132"/>
                </a:moveTo>
                <a:lnTo>
                  <a:pt x="1069583" y="826591"/>
                </a:lnTo>
                <a:lnTo>
                  <a:pt x="1065483" y="872818"/>
                </a:lnTo>
                <a:lnTo>
                  <a:pt x="1053537" y="916328"/>
                </a:lnTo>
                <a:lnTo>
                  <a:pt x="1034514" y="956392"/>
                </a:lnTo>
                <a:lnTo>
                  <a:pt x="1009142" y="992285"/>
                </a:lnTo>
                <a:lnTo>
                  <a:pt x="978146" y="1023282"/>
                </a:lnTo>
                <a:lnTo>
                  <a:pt x="942252" y="1048654"/>
                </a:lnTo>
                <a:lnTo>
                  <a:pt x="902188" y="1067676"/>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3"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40"/>
                </a:lnTo>
                <a:lnTo>
                  <a:pt x="1906" y="167395"/>
                </a:lnTo>
                <a:lnTo>
                  <a:pt x="20929" y="127331"/>
                </a:lnTo>
                <a:lnTo>
                  <a:pt x="46301" y="91437"/>
                </a:lnTo>
                <a:lnTo>
                  <a:pt x="77297" y="60441"/>
                </a:lnTo>
                <a:lnTo>
                  <a:pt x="113191" y="35069"/>
                </a:lnTo>
                <a:lnTo>
                  <a:pt x="153255" y="16047"/>
                </a:lnTo>
                <a:lnTo>
                  <a:pt x="196764" y="4100"/>
                </a:lnTo>
                <a:lnTo>
                  <a:pt x="242992" y="0"/>
                </a:lnTo>
                <a:lnTo>
                  <a:pt x="812451" y="0"/>
                </a:lnTo>
                <a:lnTo>
                  <a:pt x="858679" y="4100"/>
                </a:lnTo>
                <a:lnTo>
                  <a:pt x="902188" y="16047"/>
                </a:lnTo>
                <a:lnTo>
                  <a:pt x="942252" y="35069"/>
                </a:lnTo>
                <a:lnTo>
                  <a:pt x="978146" y="60441"/>
                </a:lnTo>
                <a:lnTo>
                  <a:pt x="1009142" y="91437"/>
                </a:lnTo>
                <a:lnTo>
                  <a:pt x="1034514" y="127331"/>
                </a:lnTo>
                <a:lnTo>
                  <a:pt x="1053537" y="167395"/>
                </a:lnTo>
                <a:lnTo>
                  <a:pt x="1065483" y="210904"/>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 name="Google Shape;22;p17"/>
          <p:cNvSpPr/>
          <p:nvPr/>
        </p:nvSpPr>
        <p:spPr>
          <a:xfrm>
            <a:off x="14988415" y="1069173"/>
            <a:ext cx="1069975" cy="1069975"/>
          </a:xfrm>
          <a:custGeom>
            <a:rect b="b" l="l" r="r" t="t"/>
            <a:pathLst>
              <a:path extrusionOk="0" h="1069975" w="1069975">
                <a:moveTo>
                  <a:pt x="257131" y="0"/>
                </a:moveTo>
                <a:lnTo>
                  <a:pt x="826591" y="0"/>
                </a:lnTo>
                <a:lnTo>
                  <a:pt x="872818" y="4100"/>
                </a:lnTo>
                <a:lnTo>
                  <a:pt x="916327" y="16046"/>
                </a:lnTo>
                <a:lnTo>
                  <a:pt x="956392" y="35069"/>
                </a:lnTo>
                <a:lnTo>
                  <a:pt x="992285" y="60441"/>
                </a:lnTo>
                <a:lnTo>
                  <a:pt x="1023281" y="91437"/>
                </a:lnTo>
                <a:lnTo>
                  <a:pt x="1048654" y="127331"/>
                </a:lnTo>
                <a:lnTo>
                  <a:pt x="1067676" y="167395"/>
                </a:lnTo>
                <a:lnTo>
                  <a:pt x="1069581" y="174335"/>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5" y="1067676"/>
                </a:lnTo>
                <a:lnTo>
                  <a:pt x="127330" y="1048654"/>
                </a:lnTo>
                <a:lnTo>
                  <a:pt x="91437" y="1023282"/>
                </a:lnTo>
                <a:lnTo>
                  <a:pt x="60441" y="992285"/>
                </a:lnTo>
                <a:lnTo>
                  <a:pt x="35068" y="956392"/>
                </a:lnTo>
                <a:lnTo>
                  <a:pt x="16046" y="916328"/>
                </a:lnTo>
                <a:lnTo>
                  <a:pt x="4099" y="872818"/>
                </a:lnTo>
                <a:lnTo>
                  <a:pt x="0" y="826591"/>
                </a:lnTo>
                <a:lnTo>
                  <a:pt x="0" y="257132"/>
                </a:lnTo>
                <a:lnTo>
                  <a:pt x="4099" y="210904"/>
                </a:lnTo>
                <a:lnTo>
                  <a:pt x="16046" y="167395"/>
                </a:lnTo>
                <a:lnTo>
                  <a:pt x="35068" y="127331"/>
                </a:lnTo>
                <a:lnTo>
                  <a:pt x="60441" y="91437"/>
                </a:lnTo>
                <a:lnTo>
                  <a:pt x="91437" y="60441"/>
                </a:lnTo>
                <a:lnTo>
                  <a:pt x="127330" y="35069"/>
                </a:lnTo>
                <a:lnTo>
                  <a:pt x="167395" y="16046"/>
                </a:lnTo>
                <a:lnTo>
                  <a:pt x="210904" y="4100"/>
                </a:lnTo>
                <a:lnTo>
                  <a:pt x="257131"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17"/>
          <p:cNvSpPr/>
          <p:nvPr/>
        </p:nvSpPr>
        <p:spPr>
          <a:xfrm>
            <a:off x="17226355" y="28574"/>
            <a:ext cx="1061720" cy="1069975"/>
          </a:xfrm>
          <a:custGeom>
            <a:rect b="b" l="l" r="r" t="t"/>
            <a:pathLst>
              <a:path extrusionOk="0" h="1069975" w="1061719">
                <a:moveTo>
                  <a:pt x="257131" y="0"/>
                </a:moveTo>
                <a:lnTo>
                  <a:pt x="826591" y="0"/>
                </a:lnTo>
                <a:lnTo>
                  <a:pt x="872818" y="4100"/>
                </a:lnTo>
                <a:lnTo>
                  <a:pt x="916327" y="16047"/>
                </a:lnTo>
                <a:lnTo>
                  <a:pt x="956392" y="35069"/>
                </a:lnTo>
                <a:lnTo>
                  <a:pt x="992285" y="60441"/>
                </a:lnTo>
                <a:lnTo>
                  <a:pt x="1023281" y="91437"/>
                </a:lnTo>
                <a:lnTo>
                  <a:pt x="1048654" y="127331"/>
                </a:lnTo>
                <a:lnTo>
                  <a:pt x="1061644" y="154691"/>
                </a:lnTo>
                <a:lnTo>
                  <a:pt x="1061644" y="217665"/>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5" y="1067676"/>
                </a:lnTo>
                <a:lnTo>
                  <a:pt x="127330" y="1048654"/>
                </a:lnTo>
                <a:lnTo>
                  <a:pt x="91437" y="1023282"/>
                </a:lnTo>
                <a:lnTo>
                  <a:pt x="60441" y="992286"/>
                </a:lnTo>
                <a:lnTo>
                  <a:pt x="35068" y="956392"/>
                </a:lnTo>
                <a:lnTo>
                  <a:pt x="16046" y="916328"/>
                </a:lnTo>
                <a:lnTo>
                  <a:pt x="4099" y="872819"/>
                </a:lnTo>
                <a:lnTo>
                  <a:pt x="0" y="826591"/>
                </a:lnTo>
                <a:lnTo>
                  <a:pt x="0" y="257132"/>
                </a:lnTo>
                <a:lnTo>
                  <a:pt x="4099" y="210905"/>
                </a:lnTo>
                <a:lnTo>
                  <a:pt x="16046" y="167395"/>
                </a:lnTo>
                <a:lnTo>
                  <a:pt x="35068" y="127331"/>
                </a:lnTo>
                <a:lnTo>
                  <a:pt x="60441" y="91437"/>
                </a:lnTo>
                <a:lnTo>
                  <a:pt x="91437" y="60441"/>
                </a:lnTo>
                <a:lnTo>
                  <a:pt x="127330" y="35069"/>
                </a:lnTo>
                <a:lnTo>
                  <a:pt x="167395" y="16047"/>
                </a:lnTo>
                <a:lnTo>
                  <a:pt x="210904" y="4100"/>
                </a:lnTo>
                <a:lnTo>
                  <a:pt x="257131"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17"/>
          <p:cNvSpPr/>
          <p:nvPr/>
        </p:nvSpPr>
        <p:spPr>
          <a:xfrm>
            <a:off x="16156730" y="1126566"/>
            <a:ext cx="1069975" cy="1069975"/>
          </a:xfrm>
          <a:custGeom>
            <a:rect b="b" l="l" r="r" t="t"/>
            <a:pathLst>
              <a:path extrusionOk="0" h="1069975" w="1069975">
                <a:moveTo>
                  <a:pt x="812450" y="1069583"/>
                </a:moveTo>
                <a:lnTo>
                  <a:pt x="242991" y="1069583"/>
                </a:lnTo>
                <a:lnTo>
                  <a:pt x="196763" y="1065482"/>
                </a:lnTo>
                <a:lnTo>
                  <a:pt x="153254" y="1053536"/>
                </a:lnTo>
                <a:lnTo>
                  <a:pt x="113190" y="1034514"/>
                </a:lnTo>
                <a:lnTo>
                  <a:pt x="77296" y="1009141"/>
                </a:lnTo>
                <a:lnTo>
                  <a:pt x="46300" y="978145"/>
                </a:lnTo>
                <a:lnTo>
                  <a:pt x="20928" y="942252"/>
                </a:lnTo>
                <a:lnTo>
                  <a:pt x="1905" y="902187"/>
                </a:lnTo>
                <a:lnTo>
                  <a:pt x="0" y="895246"/>
                </a:lnTo>
                <a:lnTo>
                  <a:pt x="2357" y="879955"/>
                </a:lnTo>
                <a:lnTo>
                  <a:pt x="11479" y="834116"/>
                </a:lnTo>
                <a:lnTo>
                  <a:pt x="22507" y="788993"/>
                </a:lnTo>
                <a:lnTo>
                  <a:pt x="35397" y="744630"/>
                </a:lnTo>
                <a:lnTo>
                  <a:pt x="50105" y="701070"/>
                </a:lnTo>
                <a:lnTo>
                  <a:pt x="66588" y="658358"/>
                </a:lnTo>
                <a:lnTo>
                  <a:pt x="84800" y="616538"/>
                </a:lnTo>
                <a:lnTo>
                  <a:pt x="104699" y="575654"/>
                </a:lnTo>
                <a:lnTo>
                  <a:pt x="126240" y="535751"/>
                </a:lnTo>
                <a:lnTo>
                  <a:pt x="149378" y="496872"/>
                </a:lnTo>
                <a:lnTo>
                  <a:pt x="174071" y="459062"/>
                </a:lnTo>
                <a:lnTo>
                  <a:pt x="200274" y="422364"/>
                </a:lnTo>
                <a:lnTo>
                  <a:pt x="227942" y="386823"/>
                </a:lnTo>
                <a:lnTo>
                  <a:pt x="257032" y="352482"/>
                </a:lnTo>
                <a:lnTo>
                  <a:pt x="287500" y="319387"/>
                </a:lnTo>
                <a:lnTo>
                  <a:pt x="319302" y="287581"/>
                </a:lnTo>
                <a:lnTo>
                  <a:pt x="352393" y="257109"/>
                </a:lnTo>
                <a:lnTo>
                  <a:pt x="386730" y="228013"/>
                </a:lnTo>
                <a:lnTo>
                  <a:pt x="422268" y="200339"/>
                </a:lnTo>
                <a:lnTo>
                  <a:pt x="458964" y="174131"/>
                </a:lnTo>
                <a:lnTo>
                  <a:pt x="496774" y="149433"/>
                </a:lnTo>
                <a:lnTo>
                  <a:pt x="535652" y="126288"/>
                </a:lnTo>
                <a:lnTo>
                  <a:pt x="575557" y="104741"/>
                </a:lnTo>
                <a:lnTo>
                  <a:pt x="616442" y="84837"/>
                </a:lnTo>
                <a:lnTo>
                  <a:pt x="658265" y="66619"/>
                </a:lnTo>
                <a:lnTo>
                  <a:pt x="700981" y="50131"/>
                </a:lnTo>
                <a:lnTo>
                  <a:pt x="744547" y="35418"/>
                </a:lnTo>
                <a:lnTo>
                  <a:pt x="788917" y="22523"/>
                </a:lnTo>
                <a:lnTo>
                  <a:pt x="834049" y="11491"/>
                </a:lnTo>
                <a:lnTo>
                  <a:pt x="879897" y="2366"/>
                </a:lnTo>
                <a:lnTo>
                  <a:pt x="895242" y="0"/>
                </a:lnTo>
                <a:lnTo>
                  <a:pt x="902187" y="1906"/>
                </a:lnTo>
                <a:lnTo>
                  <a:pt x="942251" y="20929"/>
                </a:lnTo>
                <a:lnTo>
                  <a:pt x="978144" y="46301"/>
                </a:lnTo>
                <a:lnTo>
                  <a:pt x="1009141" y="77297"/>
                </a:lnTo>
                <a:lnTo>
                  <a:pt x="1034513" y="113190"/>
                </a:lnTo>
                <a:lnTo>
                  <a:pt x="1053536" y="153255"/>
                </a:lnTo>
                <a:lnTo>
                  <a:pt x="1065482" y="196764"/>
                </a:lnTo>
                <a:lnTo>
                  <a:pt x="1069581" y="242992"/>
                </a:lnTo>
                <a:lnTo>
                  <a:pt x="1069581" y="812451"/>
                </a:lnTo>
                <a:lnTo>
                  <a:pt x="1065482" y="858678"/>
                </a:lnTo>
                <a:lnTo>
                  <a:pt x="1053536" y="902187"/>
                </a:lnTo>
                <a:lnTo>
                  <a:pt x="1034513" y="942252"/>
                </a:lnTo>
                <a:lnTo>
                  <a:pt x="1009141" y="978145"/>
                </a:lnTo>
                <a:lnTo>
                  <a:pt x="978144" y="1009141"/>
                </a:lnTo>
                <a:lnTo>
                  <a:pt x="942251" y="1034514"/>
                </a:lnTo>
                <a:lnTo>
                  <a:pt x="902187" y="1053536"/>
                </a:lnTo>
                <a:lnTo>
                  <a:pt x="858678" y="1065482"/>
                </a:lnTo>
                <a:lnTo>
                  <a:pt x="812450" y="1069583"/>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 name="Google Shape;25;p17"/>
          <p:cNvSpPr/>
          <p:nvPr/>
        </p:nvSpPr>
        <p:spPr>
          <a:xfrm>
            <a:off x="17240538" y="1126566"/>
            <a:ext cx="1047750" cy="1069975"/>
          </a:xfrm>
          <a:custGeom>
            <a:rect b="b" l="l" r="r" t="t"/>
            <a:pathLst>
              <a:path extrusionOk="0" h="1069975" w="1047750">
                <a:moveTo>
                  <a:pt x="812450" y="1069583"/>
                </a:moveTo>
                <a:lnTo>
                  <a:pt x="242991" y="1069583"/>
                </a:lnTo>
                <a:lnTo>
                  <a:pt x="196763" y="1065482"/>
                </a:lnTo>
                <a:lnTo>
                  <a:pt x="153254" y="1053536"/>
                </a:lnTo>
                <a:lnTo>
                  <a:pt x="113190" y="1034514"/>
                </a:lnTo>
                <a:lnTo>
                  <a:pt x="77296" y="1009141"/>
                </a:lnTo>
                <a:lnTo>
                  <a:pt x="46300" y="978145"/>
                </a:lnTo>
                <a:lnTo>
                  <a:pt x="20928" y="942252"/>
                </a:lnTo>
                <a:lnTo>
                  <a:pt x="1905" y="902187"/>
                </a:lnTo>
                <a:lnTo>
                  <a:pt x="0" y="895246"/>
                </a:lnTo>
                <a:lnTo>
                  <a:pt x="2357" y="879955"/>
                </a:lnTo>
                <a:lnTo>
                  <a:pt x="11479" y="834116"/>
                </a:lnTo>
                <a:lnTo>
                  <a:pt x="22507" y="788993"/>
                </a:lnTo>
                <a:lnTo>
                  <a:pt x="35397" y="744630"/>
                </a:lnTo>
                <a:lnTo>
                  <a:pt x="50105" y="701070"/>
                </a:lnTo>
                <a:lnTo>
                  <a:pt x="66588" y="658358"/>
                </a:lnTo>
                <a:lnTo>
                  <a:pt x="84800" y="616538"/>
                </a:lnTo>
                <a:lnTo>
                  <a:pt x="104699" y="575654"/>
                </a:lnTo>
                <a:lnTo>
                  <a:pt x="126240" y="535751"/>
                </a:lnTo>
                <a:lnTo>
                  <a:pt x="149378" y="496872"/>
                </a:lnTo>
                <a:lnTo>
                  <a:pt x="174071" y="459062"/>
                </a:lnTo>
                <a:lnTo>
                  <a:pt x="200274" y="422364"/>
                </a:lnTo>
                <a:lnTo>
                  <a:pt x="227942" y="386823"/>
                </a:lnTo>
                <a:lnTo>
                  <a:pt x="257032" y="352482"/>
                </a:lnTo>
                <a:lnTo>
                  <a:pt x="287500" y="319387"/>
                </a:lnTo>
                <a:lnTo>
                  <a:pt x="319302" y="287581"/>
                </a:lnTo>
                <a:lnTo>
                  <a:pt x="352393" y="257109"/>
                </a:lnTo>
                <a:lnTo>
                  <a:pt x="386730" y="228013"/>
                </a:lnTo>
                <a:lnTo>
                  <a:pt x="422268" y="200339"/>
                </a:lnTo>
                <a:lnTo>
                  <a:pt x="458964" y="174131"/>
                </a:lnTo>
                <a:lnTo>
                  <a:pt x="496774" y="149433"/>
                </a:lnTo>
                <a:lnTo>
                  <a:pt x="535652" y="126288"/>
                </a:lnTo>
                <a:lnTo>
                  <a:pt x="575557" y="104741"/>
                </a:lnTo>
                <a:lnTo>
                  <a:pt x="616442" y="84837"/>
                </a:lnTo>
                <a:lnTo>
                  <a:pt x="658265" y="66619"/>
                </a:lnTo>
                <a:lnTo>
                  <a:pt x="700981" y="50131"/>
                </a:lnTo>
                <a:lnTo>
                  <a:pt x="744547" y="35418"/>
                </a:lnTo>
                <a:lnTo>
                  <a:pt x="788917" y="22523"/>
                </a:lnTo>
                <a:lnTo>
                  <a:pt x="834048" y="11491"/>
                </a:lnTo>
                <a:lnTo>
                  <a:pt x="879897" y="2366"/>
                </a:lnTo>
                <a:lnTo>
                  <a:pt x="895242" y="0"/>
                </a:lnTo>
                <a:lnTo>
                  <a:pt x="902187" y="1906"/>
                </a:lnTo>
                <a:lnTo>
                  <a:pt x="942251" y="20929"/>
                </a:lnTo>
                <a:lnTo>
                  <a:pt x="978144" y="46301"/>
                </a:lnTo>
                <a:lnTo>
                  <a:pt x="1009141" y="77297"/>
                </a:lnTo>
                <a:lnTo>
                  <a:pt x="1034513" y="113190"/>
                </a:lnTo>
                <a:lnTo>
                  <a:pt x="1047461" y="140460"/>
                </a:lnTo>
                <a:lnTo>
                  <a:pt x="1047461" y="914982"/>
                </a:lnTo>
                <a:lnTo>
                  <a:pt x="1009141" y="978145"/>
                </a:lnTo>
                <a:lnTo>
                  <a:pt x="978144" y="1009141"/>
                </a:lnTo>
                <a:lnTo>
                  <a:pt x="942251" y="1034514"/>
                </a:lnTo>
                <a:lnTo>
                  <a:pt x="902187" y="1053536"/>
                </a:lnTo>
                <a:lnTo>
                  <a:pt x="858678" y="1065482"/>
                </a:lnTo>
                <a:lnTo>
                  <a:pt x="812450" y="1069583"/>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 name="Google Shape;26;p17"/>
          <p:cNvSpPr/>
          <p:nvPr/>
        </p:nvSpPr>
        <p:spPr>
          <a:xfrm>
            <a:off x="13904605" y="1097993"/>
            <a:ext cx="1069975" cy="1069975"/>
          </a:xfrm>
          <a:custGeom>
            <a:rect b="b" l="l" r="r" t="t"/>
            <a:pathLst>
              <a:path extrusionOk="0" h="1069975" w="1069975">
                <a:moveTo>
                  <a:pt x="0" y="812449"/>
                </a:moveTo>
                <a:lnTo>
                  <a:pt x="0" y="242990"/>
                </a:lnTo>
                <a:lnTo>
                  <a:pt x="4100" y="196763"/>
                </a:lnTo>
                <a:lnTo>
                  <a:pt x="16046" y="153253"/>
                </a:lnTo>
                <a:lnTo>
                  <a:pt x="35069" y="113189"/>
                </a:lnTo>
                <a:lnTo>
                  <a:pt x="60441" y="77296"/>
                </a:lnTo>
                <a:lnTo>
                  <a:pt x="91438" y="46299"/>
                </a:lnTo>
                <a:lnTo>
                  <a:pt x="127331" y="20927"/>
                </a:lnTo>
                <a:lnTo>
                  <a:pt x="167395" y="1905"/>
                </a:lnTo>
                <a:lnTo>
                  <a:pt x="174334" y="0"/>
                </a:lnTo>
                <a:lnTo>
                  <a:pt x="189627" y="2358"/>
                </a:lnTo>
                <a:lnTo>
                  <a:pt x="235466" y="11479"/>
                </a:lnTo>
                <a:lnTo>
                  <a:pt x="280589" y="22507"/>
                </a:lnTo>
                <a:lnTo>
                  <a:pt x="324953" y="35397"/>
                </a:lnTo>
                <a:lnTo>
                  <a:pt x="368513" y="50106"/>
                </a:lnTo>
                <a:lnTo>
                  <a:pt x="411225" y="66588"/>
                </a:lnTo>
                <a:lnTo>
                  <a:pt x="453044" y="84801"/>
                </a:lnTo>
                <a:lnTo>
                  <a:pt x="493928" y="104699"/>
                </a:lnTo>
                <a:lnTo>
                  <a:pt x="533832" y="126240"/>
                </a:lnTo>
                <a:lnTo>
                  <a:pt x="572711" y="149379"/>
                </a:lnTo>
                <a:lnTo>
                  <a:pt x="610521" y="174071"/>
                </a:lnTo>
                <a:lnTo>
                  <a:pt x="647219" y="200274"/>
                </a:lnTo>
                <a:lnTo>
                  <a:pt x="682760" y="227942"/>
                </a:lnTo>
                <a:lnTo>
                  <a:pt x="717100" y="257032"/>
                </a:lnTo>
                <a:lnTo>
                  <a:pt x="750195" y="287500"/>
                </a:lnTo>
                <a:lnTo>
                  <a:pt x="782001" y="319302"/>
                </a:lnTo>
                <a:lnTo>
                  <a:pt x="812474" y="352393"/>
                </a:lnTo>
                <a:lnTo>
                  <a:pt x="841569" y="386730"/>
                </a:lnTo>
                <a:lnTo>
                  <a:pt x="869243" y="422269"/>
                </a:lnTo>
                <a:lnTo>
                  <a:pt x="895451" y="458965"/>
                </a:lnTo>
                <a:lnTo>
                  <a:pt x="920150" y="496774"/>
                </a:lnTo>
                <a:lnTo>
                  <a:pt x="943295" y="535653"/>
                </a:lnTo>
                <a:lnTo>
                  <a:pt x="964841" y="575557"/>
                </a:lnTo>
                <a:lnTo>
                  <a:pt x="984746" y="616443"/>
                </a:lnTo>
                <a:lnTo>
                  <a:pt x="1002964" y="658265"/>
                </a:lnTo>
                <a:lnTo>
                  <a:pt x="1019452" y="700982"/>
                </a:lnTo>
                <a:lnTo>
                  <a:pt x="1034165" y="744547"/>
                </a:lnTo>
                <a:lnTo>
                  <a:pt x="1047060" y="788917"/>
                </a:lnTo>
                <a:lnTo>
                  <a:pt x="1058092" y="834049"/>
                </a:lnTo>
                <a:lnTo>
                  <a:pt x="1067217" y="879897"/>
                </a:lnTo>
                <a:lnTo>
                  <a:pt x="1069583" y="895242"/>
                </a:lnTo>
                <a:lnTo>
                  <a:pt x="1067677" y="902186"/>
                </a:lnTo>
                <a:lnTo>
                  <a:pt x="1048654" y="942250"/>
                </a:lnTo>
                <a:lnTo>
                  <a:pt x="1023282" y="978144"/>
                </a:lnTo>
                <a:lnTo>
                  <a:pt x="992286" y="1009140"/>
                </a:lnTo>
                <a:lnTo>
                  <a:pt x="956392" y="1034512"/>
                </a:lnTo>
                <a:lnTo>
                  <a:pt x="916328" y="1053535"/>
                </a:lnTo>
                <a:lnTo>
                  <a:pt x="872819" y="1065481"/>
                </a:lnTo>
                <a:lnTo>
                  <a:pt x="826591" y="1069581"/>
                </a:lnTo>
                <a:lnTo>
                  <a:pt x="257132" y="1069581"/>
                </a:lnTo>
                <a:lnTo>
                  <a:pt x="210904" y="1065481"/>
                </a:lnTo>
                <a:lnTo>
                  <a:pt x="167395" y="1053535"/>
                </a:lnTo>
                <a:lnTo>
                  <a:pt x="127331" y="1034512"/>
                </a:lnTo>
                <a:lnTo>
                  <a:pt x="91438" y="1009140"/>
                </a:lnTo>
                <a:lnTo>
                  <a:pt x="60441" y="978144"/>
                </a:lnTo>
                <a:lnTo>
                  <a:pt x="35069" y="942250"/>
                </a:lnTo>
                <a:lnTo>
                  <a:pt x="16046" y="902186"/>
                </a:lnTo>
                <a:lnTo>
                  <a:pt x="4100" y="858677"/>
                </a:lnTo>
                <a:lnTo>
                  <a:pt x="0" y="812449"/>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 name="Google Shape;27;p17"/>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7"/>
          <p:cNvSpPr txBox="1"/>
          <p:nvPr>
            <p:ph idx="1" type="body"/>
          </p:nvPr>
        </p:nvSpPr>
        <p:spPr>
          <a:xfrm>
            <a:off x="2523961" y="3233120"/>
            <a:ext cx="14413230" cy="449008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45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7"/>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7"/>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18"/>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8"/>
          <p:cNvSpPr txBox="1"/>
          <p:nvPr>
            <p:ph idx="1" type="body"/>
          </p:nvPr>
        </p:nvSpPr>
        <p:spPr>
          <a:xfrm>
            <a:off x="91440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18"/>
          <p:cNvSpPr txBox="1"/>
          <p:nvPr>
            <p:ph idx="2" type="body"/>
          </p:nvPr>
        </p:nvSpPr>
        <p:spPr>
          <a:xfrm>
            <a:off x="9418320" y="2366010"/>
            <a:ext cx="7955280" cy="67894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8"/>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9" name="Shape 39"/>
        <p:cNvGrpSpPr/>
        <p:nvPr/>
      </p:nvGrpSpPr>
      <p:grpSpPr>
        <a:xfrm>
          <a:off x="0" y="0"/>
          <a:ext cx="0" cy="0"/>
          <a:chOff x="0" y="0"/>
          <a:chExt cx="0" cy="0"/>
        </a:xfrm>
      </p:grpSpPr>
      <p:sp>
        <p:nvSpPr>
          <p:cNvPr id="40" name="Google Shape;40;p19"/>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DFA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1" name="Google Shape;41;p19"/>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9"/>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4" name="Shape 44"/>
        <p:cNvGrpSpPr/>
        <p:nvPr/>
      </p:nvGrpSpPr>
      <p:grpSpPr>
        <a:xfrm>
          <a:off x="0" y="0"/>
          <a:ext cx="0" cy="0"/>
          <a:chOff x="0" y="0"/>
          <a:chExt cx="0" cy="0"/>
        </a:xfrm>
      </p:grpSpPr>
      <p:sp>
        <p:nvSpPr>
          <p:cNvPr id="45" name="Google Shape;45;p20"/>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20"/>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showMasterSp="0">
  <p:cSld name="OBJECT_1">
    <p:bg>
      <p:bgPr>
        <a:solidFill>
          <a:schemeClr val="lt1"/>
        </a:solidFill>
      </p:bgPr>
    </p:bg>
    <p:spTree>
      <p:nvGrpSpPr>
        <p:cNvPr id="49" name="Shape 49"/>
        <p:cNvGrpSpPr/>
        <p:nvPr/>
      </p:nvGrpSpPr>
      <p:grpSpPr>
        <a:xfrm>
          <a:off x="0" y="0"/>
          <a:ext cx="0" cy="0"/>
          <a:chOff x="0" y="0"/>
          <a:chExt cx="0" cy="0"/>
        </a:xfrm>
      </p:grpSpPr>
      <p:sp>
        <p:nvSpPr>
          <p:cNvPr id="50" name="Google Shape;50;g382f5823e19_0_100"/>
          <p:cNvSpPr/>
          <p:nvPr/>
        </p:nvSpPr>
        <p:spPr>
          <a:xfrm>
            <a:off x="0" y="3007074"/>
            <a:ext cx="259715" cy="278764"/>
          </a:xfrm>
          <a:custGeom>
            <a:rect b="b" l="l" r="r" t="t"/>
            <a:pathLst>
              <a:path extrusionOk="0" h="278764" w="259715">
                <a:moveTo>
                  <a:pt x="239248" y="278322"/>
                </a:moveTo>
                <a:lnTo>
                  <a:pt x="0" y="40306"/>
                </a:lnTo>
                <a:lnTo>
                  <a:pt x="0" y="0"/>
                </a:lnTo>
                <a:lnTo>
                  <a:pt x="259401" y="258064"/>
                </a:lnTo>
                <a:lnTo>
                  <a:pt x="239248"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 name="Google Shape;51;g382f5823e19_0_100"/>
          <p:cNvSpPr/>
          <p:nvPr/>
        </p:nvSpPr>
        <p:spPr>
          <a:xfrm>
            <a:off x="17226354" y="0"/>
            <a:ext cx="1061719" cy="28575"/>
          </a:xfrm>
          <a:custGeom>
            <a:rect b="b" l="l" r="r" t="t"/>
            <a:pathLst>
              <a:path extrusionOk="0" h="28575" w="1061719">
                <a:moveTo>
                  <a:pt x="1061643" y="28531"/>
                </a:moveTo>
                <a:lnTo>
                  <a:pt x="0" y="28531"/>
                </a:lnTo>
                <a:lnTo>
                  <a:pt x="621" y="0"/>
                </a:lnTo>
                <a:lnTo>
                  <a:pt x="1061643" y="0"/>
                </a:lnTo>
                <a:lnTo>
                  <a:pt x="1061643" y="2853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 name="Google Shape;52;g382f5823e19_0_100"/>
          <p:cNvSpPr/>
          <p:nvPr/>
        </p:nvSpPr>
        <p:spPr>
          <a:xfrm>
            <a:off x="13904605" y="0"/>
            <a:ext cx="1069975" cy="1069975"/>
          </a:xfrm>
          <a:custGeom>
            <a:rect b="b" l="l" r="r" t="t"/>
            <a:pathLst>
              <a:path extrusionOk="0" h="1069975" w="1069975">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89" y="0"/>
                </a:lnTo>
                <a:lnTo>
                  <a:pt x="872818" y="4099"/>
                </a:lnTo>
                <a:lnTo>
                  <a:pt x="916326" y="16046"/>
                </a:lnTo>
                <a:lnTo>
                  <a:pt x="956392" y="35068"/>
                </a:lnTo>
                <a:lnTo>
                  <a:pt x="992284" y="60440"/>
                </a:lnTo>
                <a:lnTo>
                  <a:pt x="1023280" y="91436"/>
                </a:lnTo>
                <a:lnTo>
                  <a:pt x="1048654" y="127330"/>
                </a:lnTo>
                <a:lnTo>
                  <a:pt x="1067676" y="167394"/>
                </a:lnTo>
                <a:lnTo>
                  <a:pt x="1069580" y="174334"/>
                </a:lnTo>
                <a:lnTo>
                  <a:pt x="1067222" y="189626"/>
                </a:lnTo>
                <a:lnTo>
                  <a:pt x="1058101" y="235465"/>
                </a:lnTo>
                <a:lnTo>
                  <a:pt x="1047074" y="280588"/>
                </a:lnTo>
                <a:lnTo>
                  <a:pt x="1034183" y="324952"/>
                </a:lnTo>
                <a:lnTo>
                  <a:pt x="1019474" y="368512"/>
                </a:lnTo>
                <a:lnTo>
                  <a:pt x="1002993" y="411224"/>
                </a:lnTo>
                <a:lnTo>
                  <a:pt x="984779" y="453043"/>
                </a:lnTo>
                <a:lnTo>
                  <a:pt x="964882" y="493927"/>
                </a:lnTo>
                <a:lnTo>
                  <a:pt x="943339" y="533831"/>
                </a:lnTo>
                <a:lnTo>
                  <a:pt x="920201" y="572710"/>
                </a:lnTo>
                <a:lnTo>
                  <a:pt x="895509" y="610520"/>
                </a:lnTo>
                <a:lnTo>
                  <a:pt x="869307" y="647218"/>
                </a:lnTo>
                <a:lnTo>
                  <a:pt x="841638" y="682759"/>
                </a:lnTo>
                <a:lnTo>
                  <a:pt x="812547" y="717099"/>
                </a:lnTo>
                <a:lnTo>
                  <a:pt x="782080" y="750194"/>
                </a:lnTo>
                <a:lnTo>
                  <a:pt x="750279" y="782000"/>
                </a:lnTo>
                <a:lnTo>
                  <a:pt x="717188" y="812473"/>
                </a:lnTo>
                <a:lnTo>
                  <a:pt x="682851" y="841568"/>
                </a:lnTo>
                <a:lnTo>
                  <a:pt x="647312" y="869242"/>
                </a:lnTo>
                <a:lnTo>
                  <a:pt x="610614"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 name="Google Shape;53;g382f5823e19_0_100"/>
          <p:cNvSpPr/>
          <p:nvPr/>
        </p:nvSpPr>
        <p:spPr>
          <a:xfrm>
            <a:off x="15002598" y="0"/>
            <a:ext cx="1069975" cy="1069975"/>
          </a:xfrm>
          <a:custGeom>
            <a:rect b="b" l="l" r="r" t="t"/>
            <a:pathLst>
              <a:path extrusionOk="0" h="1069975" w="1069975">
                <a:moveTo>
                  <a:pt x="895247" y="1069581"/>
                </a:moveTo>
                <a:lnTo>
                  <a:pt x="834114" y="1058101"/>
                </a:lnTo>
                <a:lnTo>
                  <a:pt x="788992" y="1047073"/>
                </a:lnTo>
                <a:lnTo>
                  <a:pt x="744628" y="1034183"/>
                </a:lnTo>
                <a:lnTo>
                  <a:pt x="701069" y="1019474"/>
                </a:lnTo>
                <a:lnTo>
                  <a:pt x="658357" y="1002992"/>
                </a:lnTo>
                <a:lnTo>
                  <a:pt x="616537" y="984779"/>
                </a:lnTo>
                <a:lnTo>
                  <a:pt x="575653" y="964881"/>
                </a:lnTo>
                <a:lnTo>
                  <a:pt x="535750" y="943340"/>
                </a:lnTo>
                <a:lnTo>
                  <a:pt x="496871" y="920201"/>
                </a:lnTo>
                <a:lnTo>
                  <a:pt x="459059" y="895509"/>
                </a:lnTo>
                <a:lnTo>
                  <a:pt x="422362" y="869306"/>
                </a:lnTo>
                <a:lnTo>
                  <a:pt x="386821" y="841638"/>
                </a:lnTo>
                <a:lnTo>
                  <a:pt x="352482" y="812547"/>
                </a:lnTo>
                <a:lnTo>
                  <a:pt x="319387" y="782080"/>
                </a:lnTo>
                <a:lnTo>
                  <a:pt x="287579" y="750278"/>
                </a:lnTo>
                <a:lnTo>
                  <a:pt x="257107" y="717187"/>
                </a:lnTo>
                <a:lnTo>
                  <a:pt x="228012" y="682850"/>
                </a:lnTo>
                <a:lnTo>
                  <a:pt x="200338" y="647311"/>
                </a:lnTo>
                <a:lnTo>
                  <a:pt x="174129" y="610615"/>
                </a:lnTo>
                <a:lnTo>
                  <a:pt x="149432" y="572806"/>
                </a:lnTo>
                <a:lnTo>
                  <a:pt x="126287" y="533927"/>
                </a:lnTo>
                <a:lnTo>
                  <a:pt x="104739" y="494023"/>
                </a:lnTo>
                <a:lnTo>
                  <a:pt x="84837" y="453137"/>
                </a:lnTo>
                <a:lnTo>
                  <a:pt x="66617" y="411314"/>
                </a:lnTo>
                <a:lnTo>
                  <a:pt x="50129" y="368598"/>
                </a:lnTo>
                <a:lnTo>
                  <a:pt x="35416" y="325033"/>
                </a:lnTo>
                <a:lnTo>
                  <a:pt x="22522" y="280663"/>
                </a:lnTo>
                <a:lnTo>
                  <a:pt x="11489" y="235531"/>
                </a:lnTo>
                <a:lnTo>
                  <a:pt x="2364" y="189683"/>
                </a:lnTo>
                <a:lnTo>
                  <a:pt x="0" y="174339"/>
                </a:lnTo>
                <a:lnTo>
                  <a:pt x="1904" y="167394"/>
                </a:lnTo>
                <a:lnTo>
                  <a:pt x="20928" y="127330"/>
                </a:lnTo>
                <a:lnTo>
                  <a:pt x="46300" y="91436"/>
                </a:lnTo>
                <a:lnTo>
                  <a:pt x="77296" y="60440"/>
                </a:lnTo>
                <a:lnTo>
                  <a:pt x="113189" y="35068"/>
                </a:lnTo>
                <a:lnTo>
                  <a:pt x="153253" y="16046"/>
                </a:lnTo>
                <a:lnTo>
                  <a:pt x="196763" y="4099"/>
                </a:lnTo>
                <a:lnTo>
                  <a:pt x="242991" y="0"/>
                </a:lnTo>
                <a:lnTo>
                  <a:pt x="812450" y="0"/>
                </a:lnTo>
                <a:lnTo>
                  <a:pt x="858678" y="4099"/>
                </a:lnTo>
                <a:lnTo>
                  <a:pt x="902187" y="16046"/>
                </a:lnTo>
                <a:lnTo>
                  <a:pt x="942250" y="35068"/>
                </a:lnTo>
                <a:lnTo>
                  <a:pt x="978146" y="60440"/>
                </a:lnTo>
                <a:lnTo>
                  <a:pt x="1009141" y="91436"/>
                </a:lnTo>
                <a:lnTo>
                  <a:pt x="1034513" y="127330"/>
                </a:lnTo>
                <a:lnTo>
                  <a:pt x="1053537" y="167394"/>
                </a:lnTo>
                <a:lnTo>
                  <a:pt x="1065482" y="210903"/>
                </a:lnTo>
                <a:lnTo>
                  <a:pt x="1069582" y="257131"/>
                </a:lnTo>
                <a:lnTo>
                  <a:pt x="1069582" y="826590"/>
                </a:lnTo>
                <a:lnTo>
                  <a:pt x="1065482" y="872817"/>
                </a:lnTo>
                <a:lnTo>
                  <a:pt x="1053537" y="916327"/>
                </a:lnTo>
                <a:lnTo>
                  <a:pt x="1034513" y="956391"/>
                </a:lnTo>
                <a:lnTo>
                  <a:pt x="1009141" y="992284"/>
                </a:lnTo>
                <a:lnTo>
                  <a:pt x="978146" y="1023281"/>
                </a:lnTo>
                <a:lnTo>
                  <a:pt x="942250" y="1048653"/>
                </a:lnTo>
                <a:lnTo>
                  <a:pt x="902187" y="1067675"/>
                </a:lnTo>
                <a:lnTo>
                  <a:pt x="895247"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 name="Google Shape;54;g382f5823e19_0_100"/>
          <p:cNvSpPr/>
          <p:nvPr/>
        </p:nvSpPr>
        <p:spPr>
          <a:xfrm>
            <a:off x="14988415" y="1069173"/>
            <a:ext cx="1069975" cy="1069975"/>
          </a:xfrm>
          <a:custGeom>
            <a:rect b="b" l="l" r="r" t="t"/>
            <a:pathLst>
              <a:path extrusionOk="0" h="1069975" w="1069975">
                <a:moveTo>
                  <a:pt x="174339" y="1069582"/>
                </a:moveTo>
                <a:lnTo>
                  <a:pt x="127329" y="1048653"/>
                </a:lnTo>
                <a:lnTo>
                  <a:pt x="91436" y="1023281"/>
                </a:lnTo>
                <a:lnTo>
                  <a:pt x="60441" y="992284"/>
                </a:lnTo>
                <a:lnTo>
                  <a:pt x="35067" y="956391"/>
                </a:lnTo>
                <a:lnTo>
                  <a:pt x="16045" y="916327"/>
                </a:lnTo>
                <a:lnTo>
                  <a:pt x="4098" y="872817"/>
                </a:lnTo>
                <a:lnTo>
                  <a:pt x="0" y="826590"/>
                </a:lnTo>
                <a:lnTo>
                  <a:pt x="0" y="257131"/>
                </a:lnTo>
                <a:lnTo>
                  <a:pt x="4098" y="210903"/>
                </a:lnTo>
                <a:lnTo>
                  <a:pt x="16045" y="167394"/>
                </a:lnTo>
                <a:lnTo>
                  <a:pt x="35067" y="127330"/>
                </a:lnTo>
                <a:lnTo>
                  <a:pt x="60441" y="91436"/>
                </a:lnTo>
                <a:lnTo>
                  <a:pt x="91436" y="60440"/>
                </a:lnTo>
                <a:lnTo>
                  <a:pt x="127329" y="35068"/>
                </a:lnTo>
                <a:lnTo>
                  <a:pt x="167394" y="16045"/>
                </a:lnTo>
                <a:lnTo>
                  <a:pt x="210903" y="4099"/>
                </a:lnTo>
                <a:lnTo>
                  <a:pt x="257129" y="0"/>
                </a:lnTo>
                <a:lnTo>
                  <a:pt x="826591" y="0"/>
                </a:lnTo>
                <a:lnTo>
                  <a:pt x="872817" y="4099"/>
                </a:lnTo>
                <a:lnTo>
                  <a:pt x="916327" y="16045"/>
                </a:lnTo>
                <a:lnTo>
                  <a:pt x="956391" y="35068"/>
                </a:lnTo>
                <a:lnTo>
                  <a:pt x="992284" y="60440"/>
                </a:lnTo>
                <a:lnTo>
                  <a:pt x="1023279" y="91436"/>
                </a:lnTo>
                <a:lnTo>
                  <a:pt x="1048653" y="127330"/>
                </a:lnTo>
                <a:lnTo>
                  <a:pt x="1067674" y="167394"/>
                </a:lnTo>
                <a:lnTo>
                  <a:pt x="1069579" y="174334"/>
                </a:lnTo>
                <a:lnTo>
                  <a:pt x="1067222" y="189626"/>
                </a:lnTo>
                <a:lnTo>
                  <a:pt x="1058102" y="235465"/>
                </a:lnTo>
                <a:lnTo>
                  <a:pt x="1047073" y="280588"/>
                </a:lnTo>
                <a:lnTo>
                  <a:pt x="1034183" y="324952"/>
                </a:lnTo>
                <a:lnTo>
                  <a:pt x="1019474" y="368512"/>
                </a:lnTo>
                <a:lnTo>
                  <a:pt x="1002992" y="411224"/>
                </a:lnTo>
                <a:lnTo>
                  <a:pt x="984779" y="453043"/>
                </a:lnTo>
                <a:lnTo>
                  <a:pt x="964882" y="493927"/>
                </a:lnTo>
                <a:lnTo>
                  <a:pt x="943341" y="533831"/>
                </a:lnTo>
                <a:lnTo>
                  <a:pt x="920202" y="572710"/>
                </a:lnTo>
                <a:lnTo>
                  <a:pt x="895509" y="610520"/>
                </a:lnTo>
                <a:lnTo>
                  <a:pt x="869307" y="647218"/>
                </a:lnTo>
                <a:lnTo>
                  <a:pt x="841639" y="682759"/>
                </a:lnTo>
                <a:lnTo>
                  <a:pt x="812547" y="717099"/>
                </a:lnTo>
                <a:lnTo>
                  <a:pt x="782079" y="750194"/>
                </a:lnTo>
                <a:lnTo>
                  <a:pt x="750278" y="782000"/>
                </a:lnTo>
                <a:lnTo>
                  <a:pt x="717187" y="812473"/>
                </a:lnTo>
                <a:lnTo>
                  <a:pt x="682849" y="841568"/>
                </a:lnTo>
                <a:lnTo>
                  <a:pt x="647311" y="869242"/>
                </a:lnTo>
                <a:lnTo>
                  <a:pt x="610616" y="895450"/>
                </a:lnTo>
                <a:lnTo>
                  <a:pt x="572807" y="920149"/>
                </a:lnTo>
                <a:lnTo>
                  <a:pt x="533928" y="943294"/>
                </a:lnTo>
                <a:lnTo>
                  <a:pt x="494023" y="964840"/>
                </a:lnTo>
                <a:lnTo>
                  <a:pt x="453137" y="984745"/>
                </a:lnTo>
                <a:lnTo>
                  <a:pt x="411314" y="1002963"/>
                </a:lnTo>
                <a:lnTo>
                  <a:pt x="368598" y="1019451"/>
                </a:lnTo>
                <a:lnTo>
                  <a:pt x="325033" y="1034164"/>
                </a:lnTo>
                <a:lnTo>
                  <a:pt x="280664" y="1047059"/>
                </a:lnTo>
                <a:lnTo>
                  <a:pt x="235532" y="1058091"/>
                </a:lnTo>
                <a:lnTo>
                  <a:pt x="189683" y="1067216"/>
                </a:lnTo>
                <a:lnTo>
                  <a:pt x="17433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 name="Google Shape;55;g382f5823e19_0_100"/>
          <p:cNvSpPr/>
          <p:nvPr/>
        </p:nvSpPr>
        <p:spPr>
          <a:xfrm>
            <a:off x="17226355" y="28574"/>
            <a:ext cx="1061719" cy="1069975"/>
          </a:xfrm>
          <a:custGeom>
            <a:rect b="b" l="l" r="r" t="t"/>
            <a:pathLst>
              <a:path extrusionOk="0" h="1069975" w="1061719">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92" y="0"/>
                </a:lnTo>
                <a:lnTo>
                  <a:pt x="872818" y="4099"/>
                </a:lnTo>
                <a:lnTo>
                  <a:pt x="916327" y="16046"/>
                </a:lnTo>
                <a:lnTo>
                  <a:pt x="956393" y="35068"/>
                </a:lnTo>
                <a:lnTo>
                  <a:pt x="992284" y="60440"/>
                </a:lnTo>
                <a:lnTo>
                  <a:pt x="1023282" y="91436"/>
                </a:lnTo>
                <a:lnTo>
                  <a:pt x="1048654" y="127330"/>
                </a:lnTo>
                <a:lnTo>
                  <a:pt x="1061644" y="154690"/>
                </a:lnTo>
                <a:lnTo>
                  <a:pt x="1061644" y="217664"/>
                </a:lnTo>
                <a:lnTo>
                  <a:pt x="1047074" y="280588"/>
                </a:lnTo>
                <a:lnTo>
                  <a:pt x="1034184" y="324952"/>
                </a:lnTo>
                <a:lnTo>
                  <a:pt x="1019476" y="368512"/>
                </a:lnTo>
                <a:lnTo>
                  <a:pt x="1002993" y="411224"/>
                </a:lnTo>
                <a:lnTo>
                  <a:pt x="984780" y="453043"/>
                </a:lnTo>
                <a:lnTo>
                  <a:pt x="964882" y="493927"/>
                </a:lnTo>
                <a:lnTo>
                  <a:pt x="943342" y="533831"/>
                </a:lnTo>
                <a:lnTo>
                  <a:pt x="920202" y="572710"/>
                </a:lnTo>
                <a:lnTo>
                  <a:pt x="895509" y="610520"/>
                </a:lnTo>
                <a:lnTo>
                  <a:pt x="869307" y="647218"/>
                </a:lnTo>
                <a:lnTo>
                  <a:pt x="841639" y="682759"/>
                </a:lnTo>
                <a:lnTo>
                  <a:pt x="812547" y="717099"/>
                </a:lnTo>
                <a:lnTo>
                  <a:pt x="782082" y="750194"/>
                </a:lnTo>
                <a:lnTo>
                  <a:pt x="750279" y="782000"/>
                </a:lnTo>
                <a:lnTo>
                  <a:pt x="717188" y="812473"/>
                </a:lnTo>
                <a:lnTo>
                  <a:pt x="682851" y="841568"/>
                </a:lnTo>
                <a:lnTo>
                  <a:pt x="647312" y="869242"/>
                </a:lnTo>
                <a:lnTo>
                  <a:pt x="610617"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 name="Google Shape;56;g382f5823e19_0_100"/>
          <p:cNvSpPr/>
          <p:nvPr/>
        </p:nvSpPr>
        <p:spPr>
          <a:xfrm>
            <a:off x="16156730" y="1126565"/>
            <a:ext cx="1069975" cy="1069975"/>
          </a:xfrm>
          <a:custGeom>
            <a:rect b="b" l="l" r="r" t="t"/>
            <a:pathLst>
              <a:path extrusionOk="0" h="1069975" w="1069975">
                <a:moveTo>
                  <a:pt x="812449" y="1069582"/>
                </a:moveTo>
                <a:lnTo>
                  <a:pt x="242989" y="1069582"/>
                </a:lnTo>
                <a:lnTo>
                  <a:pt x="196763" y="1065481"/>
                </a:lnTo>
                <a:lnTo>
                  <a:pt x="153254" y="1053535"/>
                </a:lnTo>
                <a:lnTo>
                  <a:pt x="113189" y="1034513"/>
                </a:lnTo>
                <a:lnTo>
                  <a:pt x="77296" y="1009140"/>
                </a:lnTo>
                <a:lnTo>
                  <a:pt x="46299" y="978144"/>
                </a:lnTo>
                <a:lnTo>
                  <a:pt x="20927" y="942251"/>
                </a:lnTo>
                <a:lnTo>
                  <a:pt x="1904" y="902186"/>
                </a:lnTo>
                <a:lnTo>
                  <a:pt x="0" y="895245"/>
                </a:lnTo>
                <a:lnTo>
                  <a:pt x="2357" y="879954"/>
                </a:lnTo>
                <a:lnTo>
                  <a:pt x="11479" y="834115"/>
                </a:lnTo>
                <a:lnTo>
                  <a:pt x="22507" y="788992"/>
                </a:lnTo>
                <a:lnTo>
                  <a:pt x="35396" y="744629"/>
                </a:lnTo>
                <a:lnTo>
                  <a:pt x="50104" y="701069"/>
                </a:lnTo>
                <a:lnTo>
                  <a:pt x="66588" y="658357"/>
                </a:lnTo>
                <a:lnTo>
                  <a:pt x="84799" y="616537"/>
                </a:lnTo>
                <a:lnTo>
                  <a:pt x="104699" y="575653"/>
                </a:lnTo>
                <a:lnTo>
                  <a:pt x="126239" y="535750"/>
                </a:lnTo>
                <a:lnTo>
                  <a:pt x="149377" y="496871"/>
                </a:lnTo>
                <a:lnTo>
                  <a:pt x="174071" y="459061"/>
                </a:lnTo>
                <a:lnTo>
                  <a:pt x="200274" y="422363"/>
                </a:lnTo>
                <a:lnTo>
                  <a:pt x="227942" y="386822"/>
                </a:lnTo>
                <a:lnTo>
                  <a:pt x="257032" y="352481"/>
                </a:lnTo>
                <a:lnTo>
                  <a:pt x="287499" y="319386"/>
                </a:lnTo>
                <a:lnTo>
                  <a:pt x="319301" y="287580"/>
                </a:lnTo>
                <a:lnTo>
                  <a:pt x="352393" y="257108"/>
                </a:lnTo>
                <a:lnTo>
                  <a:pt x="386729" y="228012"/>
                </a:lnTo>
                <a:lnTo>
                  <a:pt x="422268" y="200338"/>
                </a:lnTo>
                <a:lnTo>
                  <a:pt x="458963" y="174130"/>
                </a:lnTo>
                <a:lnTo>
                  <a:pt x="496774" y="149432"/>
                </a:lnTo>
                <a:lnTo>
                  <a:pt x="535651" y="126287"/>
                </a:lnTo>
                <a:lnTo>
                  <a:pt x="575557" y="104740"/>
                </a:lnTo>
                <a:lnTo>
                  <a:pt x="616442" y="84836"/>
                </a:lnTo>
                <a:lnTo>
                  <a:pt x="658264" y="66618"/>
                </a:lnTo>
                <a:lnTo>
                  <a:pt x="700980" y="50130"/>
                </a:lnTo>
                <a:lnTo>
                  <a:pt x="744546" y="35417"/>
                </a:lnTo>
                <a:lnTo>
                  <a:pt x="788917" y="22522"/>
                </a:lnTo>
                <a:lnTo>
                  <a:pt x="834049" y="11490"/>
                </a:lnTo>
                <a:lnTo>
                  <a:pt x="879896" y="2365"/>
                </a:lnTo>
                <a:lnTo>
                  <a:pt x="895242" y="0"/>
                </a:lnTo>
                <a:lnTo>
                  <a:pt x="902187" y="1905"/>
                </a:lnTo>
                <a:lnTo>
                  <a:pt x="942251" y="20928"/>
                </a:lnTo>
                <a:lnTo>
                  <a:pt x="978143" y="46300"/>
                </a:lnTo>
                <a:lnTo>
                  <a:pt x="1009139" y="77296"/>
                </a:lnTo>
                <a:lnTo>
                  <a:pt x="1034513" y="113189"/>
                </a:lnTo>
                <a:lnTo>
                  <a:pt x="1053534" y="153254"/>
                </a:lnTo>
                <a:lnTo>
                  <a:pt x="1065482" y="196763"/>
                </a:lnTo>
                <a:lnTo>
                  <a:pt x="1069580" y="242991"/>
                </a:lnTo>
                <a:lnTo>
                  <a:pt x="1069580" y="812450"/>
                </a:lnTo>
                <a:lnTo>
                  <a:pt x="1065482" y="858677"/>
                </a:lnTo>
                <a:lnTo>
                  <a:pt x="1053534" y="902186"/>
                </a:lnTo>
                <a:lnTo>
                  <a:pt x="1034513" y="942251"/>
                </a:lnTo>
                <a:lnTo>
                  <a:pt x="1009139" y="978144"/>
                </a:lnTo>
                <a:lnTo>
                  <a:pt x="978143" y="1009140"/>
                </a:lnTo>
                <a:lnTo>
                  <a:pt x="942251" y="1034513"/>
                </a:lnTo>
                <a:lnTo>
                  <a:pt x="902187" y="1053535"/>
                </a:lnTo>
                <a:lnTo>
                  <a:pt x="858677" y="1065481"/>
                </a:lnTo>
                <a:lnTo>
                  <a:pt x="812449"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 name="Google Shape;57;g382f5823e19_0_100"/>
          <p:cNvSpPr/>
          <p:nvPr/>
        </p:nvSpPr>
        <p:spPr>
          <a:xfrm>
            <a:off x="17240537" y="1126565"/>
            <a:ext cx="1047750" cy="1069975"/>
          </a:xfrm>
          <a:custGeom>
            <a:rect b="b" l="l" r="r" t="t"/>
            <a:pathLst>
              <a:path extrusionOk="0" h="1069975" w="1047750">
                <a:moveTo>
                  <a:pt x="812449" y="1069582"/>
                </a:moveTo>
                <a:lnTo>
                  <a:pt x="242992" y="1069582"/>
                </a:lnTo>
                <a:lnTo>
                  <a:pt x="196763" y="1065481"/>
                </a:lnTo>
                <a:lnTo>
                  <a:pt x="153254" y="1053535"/>
                </a:lnTo>
                <a:lnTo>
                  <a:pt x="113189" y="1034513"/>
                </a:lnTo>
                <a:lnTo>
                  <a:pt x="77297" y="1009140"/>
                </a:lnTo>
                <a:lnTo>
                  <a:pt x="46299" y="978144"/>
                </a:lnTo>
                <a:lnTo>
                  <a:pt x="20927" y="942251"/>
                </a:lnTo>
                <a:lnTo>
                  <a:pt x="1906" y="902186"/>
                </a:lnTo>
                <a:lnTo>
                  <a:pt x="0" y="895245"/>
                </a:lnTo>
                <a:lnTo>
                  <a:pt x="2357" y="879954"/>
                </a:lnTo>
                <a:lnTo>
                  <a:pt x="11479" y="834115"/>
                </a:lnTo>
                <a:lnTo>
                  <a:pt x="22507" y="788992"/>
                </a:lnTo>
                <a:lnTo>
                  <a:pt x="35397" y="744629"/>
                </a:lnTo>
                <a:lnTo>
                  <a:pt x="50106" y="701069"/>
                </a:lnTo>
                <a:lnTo>
                  <a:pt x="66588" y="658357"/>
                </a:lnTo>
                <a:lnTo>
                  <a:pt x="84799" y="616537"/>
                </a:lnTo>
                <a:lnTo>
                  <a:pt x="104699" y="575653"/>
                </a:lnTo>
                <a:lnTo>
                  <a:pt x="126239" y="535750"/>
                </a:lnTo>
                <a:lnTo>
                  <a:pt x="149377" y="496871"/>
                </a:lnTo>
                <a:lnTo>
                  <a:pt x="174072" y="459061"/>
                </a:lnTo>
                <a:lnTo>
                  <a:pt x="200274" y="422363"/>
                </a:lnTo>
                <a:lnTo>
                  <a:pt x="227942" y="386822"/>
                </a:lnTo>
                <a:lnTo>
                  <a:pt x="257032" y="352481"/>
                </a:lnTo>
                <a:lnTo>
                  <a:pt x="287499" y="319386"/>
                </a:lnTo>
                <a:lnTo>
                  <a:pt x="319302" y="287580"/>
                </a:lnTo>
                <a:lnTo>
                  <a:pt x="352393" y="257108"/>
                </a:lnTo>
                <a:lnTo>
                  <a:pt x="386731" y="228012"/>
                </a:lnTo>
                <a:lnTo>
                  <a:pt x="422268" y="200338"/>
                </a:lnTo>
                <a:lnTo>
                  <a:pt x="458963" y="174130"/>
                </a:lnTo>
                <a:lnTo>
                  <a:pt x="496774" y="149432"/>
                </a:lnTo>
                <a:lnTo>
                  <a:pt x="535652" y="126287"/>
                </a:lnTo>
                <a:lnTo>
                  <a:pt x="575557" y="104740"/>
                </a:lnTo>
                <a:lnTo>
                  <a:pt x="616442" y="84836"/>
                </a:lnTo>
                <a:lnTo>
                  <a:pt x="658264" y="66618"/>
                </a:lnTo>
                <a:lnTo>
                  <a:pt x="700981" y="50130"/>
                </a:lnTo>
                <a:lnTo>
                  <a:pt x="744547" y="35417"/>
                </a:lnTo>
                <a:lnTo>
                  <a:pt x="788917" y="22522"/>
                </a:lnTo>
                <a:lnTo>
                  <a:pt x="834048" y="11490"/>
                </a:lnTo>
                <a:lnTo>
                  <a:pt x="879897" y="2365"/>
                </a:lnTo>
                <a:lnTo>
                  <a:pt x="895242" y="0"/>
                </a:lnTo>
                <a:lnTo>
                  <a:pt x="902187" y="1905"/>
                </a:lnTo>
                <a:lnTo>
                  <a:pt x="942251" y="20928"/>
                </a:lnTo>
                <a:lnTo>
                  <a:pt x="978143" y="46300"/>
                </a:lnTo>
                <a:lnTo>
                  <a:pt x="1009142" y="77296"/>
                </a:lnTo>
                <a:lnTo>
                  <a:pt x="1034513" y="113189"/>
                </a:lnTo>
                <a:lnTo>
                  <a:pt x="1047460" y="140459"/>
                </a:lnTo>
                <a:lnTo>
                  <a:pt x="1047460" y="914981"/>
                </a:lnTo>
                <a:lnTo>
                  <a:pt x="1009142" y="978144"/>
                </a:lnTo>
                <a:lnTo>
                  <a:pt x="978143" y="1009140"/>
                </a:lnTo>
                <a:lnTo>
                  <a:pt x="942251" y="1034513"/>
                </a:lnTo>
                <a:lnTo>
                  <a:pt x="902187" y="1053535"/>
                </a:lnTo>
                <a:lnTo>
                  <a:pt x="858677" y="1065481"/>
                </a:lnTo>
                <a:lnTo>
                  <a:pt x="81244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8" name="Google Shape;58;g382f5823e19_0_100"/>
          <p:cNvSpPr/>
          <p:nvPr/>
        </p:nvSpPr>
        <p:spPr>
          <a:xfrm>
            <a:off x="13904605" y="1097992"/>
            <a:ext cx="1069975" cy="1069975"/>
          </a:xfrm>
          <a:custGeom>
            <a:rect b="b" l="l" r="r" t="t"/>
            <a:pathLst>
              <a:path extrusionOk="0" h="1069975" w="1069975">
                <a:moveTo>
                  <a:pt x="826589" y="1069580"/>
                </a:moveTo>
                <a:lnTo>
                  <a:pt x="257132" y="1069580"/>
                </a:lnTo>
                <a:lnTo>
                  <a:pt x="210904" y="1065480"/>
                </a:lnTo>
                <a:lnTo>
                  <a:pt x="167394" y="1053534"/>
                </a:lnTo>
                <a:lnTo>
                  <a:pt x="127330" y="1034511"/>
                </a:lnTo>
                <a:lnTo>
                  <a:pt x="91438" y="1009139"/>
                </a:lnTo>
                <a:lnTo>
                  <a:pt x="60439" y="978143"/>
                </a:lnTo>
                <a:lnTo>
                  <a:pt x="35068" y="942249"/>
                </a:lnTo>
                <a:lnTo>
                  <a:pt x="16046" y="902185"/>
                </a:lnTo>
                <a:lnTo>
                  <a:pt x="4099" y="858676"/>
                </a:lnTo>
                <a:lnTo>
                  <a:pt x="0" y="812448"/>
                </a:lnTo>
                <a:lnTo>
                  <a:pt x="0" y="242989"/>
                </a:lnTo>
                <a:lnTo>
                  <a:pt x="4099" y="196762"/>
                </a:lnTo>
                <a:lnTo>
                  <a:pt x="16046" y="153252"/>
                </a:lnTo>
                <a:lnTo>
                  <a:pt x="35068" y="113188"/>
                </a:lnTo>
                <a:lnTo>
                  <a:pt x="60439" y="77295"/>
                </a:lnTo>
                <a:lnTo>
                  <a:pt x="91438" y="46298"/>
                </a:lnTo>
                <a:lnTo>
                  <a:pt x="127330" y="20926"/>
                </a:lnTo>
                <a:lnTo>
                  <a:pt x="167394" y="1904"/>
                </a:lnTo>
                <a:lnTo>
                  <a:pt x="174333" y="0"/>
                </a:lnTo>
                <a:lnTo>
                  <a:pt x="189626" y="2357"/>
                </a:lnTo>
                <a:lnTo>
                  <a:pt x="235464" y="11478"/>
                </a:lnTo>
                <a:lnTo>
                  <a:pt x="280588" y="22506"/>
                </a:lnTo>
                <a:lnTo>
                  <a:pt x="324952" y="35396"/>
                </a:lnTo>
                <a:lnTo>
                  <a:pt x="368513" y="50105"/>
                </a:lnTo>
                <a:lnTo>
                  <a:pt x="411224" y="66587"/>
                </a:lnTo>
                <a:lnTo>
                  <a:pt x="453043" y="84800"/>
                </a:lnTo>
                <a:lnTo>
                  <a:pt x="493927" y="104698"/>
                </a:lnTo>
                <a:lnTo>
                  <a:pt x="533832" y="126239"/>
                </a:lnTo>
                <a:lnTo>
                  <a:pt x="572709" y="149378"/>
                </a:lnTo>
                <a:lnTo>
                  <a:pt x="610521" y="174070"/>
                </a:lnTo>
                <a:lnTo>
                  <a:pt x="647218" y="200273"/>
                </a:lnTo>
                <a:lnTo>
                  <a:pt x="682759" y="227941"/>
                </a:lnTo>
                <a:lnTo>
                  <a:pt x="717099" y="257031"/>
                </a:lnTo>
                <a:lnTo>
                  <a:pt x="750194" y="287499"/>
                </a:lnTo>
                <a:lnTo>
                  <a:pt x="782001" y="319301"/>
                </a:lnTo>
                <a:lnTo>
                  <a:pt x="812474" y="352392"/>
                </a:lnTo>
                <a:lnTo>
                  <a:pt x="841568" y="386729"/>
                </a:lnTo>
                <a:lnTo>
                  <a:pt x="869243" y="422268"/>
                </a:lnTo>
                <a:lnTo>
                  <a:pt x="895451" y="458964"/>
                </a:lnTo>
                <a:lnTo>
                  <a:pt x="920149" y="496773"/>
                </a:lnTo>
                <a:lnTo>
                  <a:pt x="943294" y="535652"/>
                </a:lnTo>
                <a:lnTo>
                  <a:pt x="964839" y="575556"/>
                </a:lnTo>
                <a:lnTo>
                  <a:pt x="984746" y="616442"/>
                </a:lnTo>
                <a:lnTo>
                  <a:pt x="1002963" y="658264"/>
                </a:lnTo>
                <a:lnTo>
                  <a:pt x="1019451" y="700981"/>
                </a:lnTo>
                <a:lnTo>
                  <a:pt x="1034164" y="744546"/>
                </a:lnTo>
                <a:lnTo>
                  <a:pt x="1047059" y="788916"/>
                </a:lnTo>
                <a:lnTo>
                  <a:pt x="1058092" y="834048"/>
                </a:lnTo>
                <a:lnTo>
                  <a:pt x="1067217" y="879896"/>
                </a:lnTo>
                <a:lnTo>
                  <a:pt x="1069582" y="895241"/>
                </a:lnTo>
                <a:lnTo>
                  <a:pt x="1067676" y="902185"/>
                </a:lnTo>
                <a:lnTo>
                  <a:pt x="1048654" y="942249"/>
                </a:lnTo>
                <a:lnTo>
                  <a:pt x="1023282" y="978143"/>
                </a:lnTo>
                <a:lnTo>
                  <a:pt x="992284" y="1009139"/>
                </a:lnTo>
                <a:lnTo>
                  <a:pt x="956392" y="1034511"/>
                </a:lnTo>
                <a:lnTo>
                  <a:pt x="916327" y="1053534"/>
                </a:lnTo>
                <a:lnTo>
                  <a:pt x="872818" y="1065480"/>
                </a:lnTo>
                <a:lnTo>
                  <a:pt x="826589" y="106958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9" name="Google Shape;59;g382f5823e19_0_100"/>
          <p:cNvSpPr txBox="1"/>
          <p:nvPr>
            <p:ph type="title"/>
          </p:nvPr>
        </p:nvSpPr>
        <p:spPr>
          <a:xfrm>
            <a:off x="723532" y="132653"/>
            <a:ext cx="16840800" cy="2446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g382f5823e19_0_100"/>
          <p:cNvSpPr txBox="1"/>
          <p:nvPr>
            <p:ph idx="1" type="body"/>
          </p:nvPr>
        </p:nvSpPr>
        <p:spPr>
          <a:xfrm>
            <a:off x="511249" y="2516119"/>
            <a:ext cx="17265600" cy="63651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g382f5823e19_0_100"/>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82f5823e19_0_100"/>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g382f5823e19_0_100"/>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howMasterSp="0">
  <p:cSld name="OBJECT_2">
    <p:bg>
      <p:bgPr>
        <a:solidFill>
          <a:schemeClr val="lt1"/>
        </a:solidFill>
      </p:bgPr>
    </p:bg>
    <p:spTree>
      <p:nvGrpSpPr>
        <p:cNvPr id="64" name="Shape 64"/>
        <p:cNvGrpSpPr/>
        <p:nvPr/>
      </p:nvGrpSpPr>
      <p:grpSpPr>
        <a:xfrm>
          <a:off x="0" y="0"/>
          <a:ext cx="0" cy="0"/>
          <a:chOff x="0" y="0"/>
          <a:chExt cx="0" cy="0"/>
        </a:xfrm>
      </p:grpSpPr>
      <p:sp>
        <p:nvSpPr>
          <p:cNvPr id="65" name="Google Shape;65;g382f5823e19_0_164"/>
          <p:cNvSpPr/>
          <p:nvPr/>
        </p:nvSpPr>
        <p:spPr>
          <a:xfrm>
            <a:off x="0" y="3007074"/>
            <a:ext cx="259715" cy="278764"/>
          </a:xfrm>
          <a:custGeom>
            <a:rect b="b" l="l" r="r" t="t"/>
            <a:pathLst>
              <a:path extrusionOk="0" h="278764" w="259715">
                <a:moveTo>
                  <a:pt x="239248" y="278322"/>
                </a:moveTo>
                <a:lnTo>
                  <a:pt x="0" y="40306"/>
                </a:lnTo>
                <a:lnTo>
                  <a:pt x="0" y="0"/>
                </a:lnTo>
                <a:lnTo>
                  <a:pt x="259401" y="258064"/>
                </a:lnTo>
                <a:lnTo>
                  <a:pt x="239248"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 name="Google Shape;66;g382f5823e19_0_164"/>
          <p:cNvSpPr/>
          <p:nvPr/>
        </p:nvSpPr>
        <p:spPr>
          <a:xfrm>
            <a:off x="17226354" y="0"/>
            <a:ext cx="1061719" cy="28575"/>
          </a:xfrm>
          <a:custGeom>
            <a:rect b="b" l="l" r="r" t="t"/>
            <a:pathLst>
              <a:path extrusionOk="0" h="28575" w="1061719">
                <a:moveTo>
                  <a:pt x="1061643" y="28531"/>
                </a:moveTo>
                <a:lnTo>
                  <a:pt x="0" y="28531"/>
                </a:lnTo>
                <a:lnTo>
                  <a:pt x="621" y="0"/>
                </a:lnTo>
                <a:lnTo>
                  <a:pt x="1061643" y="0"/>
                </a:lnTo>
                <a:lnTo>
                  <a:pt x="1061643" y="2853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 name="Google Shape;67;g382f5823e19_0_164"/>
          <p:cNvSpPr/>
          <p:nvPr/>
        </p:nvSpPr>
        <p:spPr>
          <a:xfrm>
            <a:off x="13904605" y="0"/>
            <a:ext cx="1069975" cy="1069975"/>
          </a:xfrm>
          <a:custGeom>
            <a:rect b="b" l="l" r="r" t="t"/>
            <a:pathLst>
              <a:path extrusionOk="0" h="1069975" w="1069975">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89" y="0"/>
                </a:lnTo>
                <a:lnTo>
                  <a:pt x="872818" y="4099"/>
                </a:lnTo>
                <a:lnTo>
                  <a:pt x="916326" y="16046"/>
                </a:lnTo>
                <a:lnTo>
                  <a:pt x="956392" y="35068"/>
                </a:lnTo>
                <a:lnTo>
                  <a:pt x="992284" y="60440"/>
                </a:lnTo>
                <a:lnTo>
                  <a:pt x="1023280" y="91436"/>
                </a:lnTo>
                <a:lnTo>
                  <a:pt x="1048654" y="127330"/>
                </a:lnTo>
                <a:lnTo>
                  <a:pt x="1067676" y="167394"/>
                </a:lnTo>
                <a:lnTo>
                  <a:pt x="1069580" y="174334"/>
                </a:lnTo>
                <a:lnTo>
                  <a:pt x="1067222" y="189626"/>
                </a:lnTo>
                <a:lnTo>
                  <a:pt x="1058101" y="235465"/>
                </a:lnTo>
                <a:lnTo>
                  <a:pt x="1047074" y="280588"/>
                </a:lnTo>
                <a:lnTo>
                  <a:pt x="1034183" y="324952"/>
                </a:lnTo>
                <a:lnTo>
                  <a:pt x="1019474" y="368512"/>
                </a:lnTo>
                <a:lnTo>
                  <a:pt x="1002993" y="411224"/>
                </a:lnTo>
                <a:lnTo>
                  <a:pt x="984779" y="453043"/>
                </a:lnTo>
                <a:lnTo>
                  <a:pt x="964882" y="493927"/>
                </a:lnTo>
                <a:lnTo>
                  <a:pt x="943339" y="533831"/>
                </a:lnTo>
                <a:lnTo>
                  <a:pt x="920201" y="572710"/>
                </a:lnTo>
                <a:lnTo>
                  <a:pt x="895509" y="610520"/>
                </a:lnTo>
                <a:lnTo>
                  <a:pt x="869307" y="647218"/>
                </a:lnTo>
                <a:lnTo>
                  <a:pt x="841638" y="682759"/>
                </a:lnTo>
                <a:lnTo>
                  <a:pt x="812547" y="717099"/>
                </a:lnTo>
                <a:lnTo>
                  <a:pt x="782080" y="750194"/>
                </a:lnTo>
                <a:lnTo>
                  <a:pt x="750279" y="782000"/>
                </a:lnTo>
                <a:lnTo>
                  <a:pt x="717188" y="812473"/>
                </a:lnTo>
                <a:lnTo>
                  <a:pt x="682851" y="841568"/>
                </a:lnTo>
                <a:lnTo>
                  <a:pt x="647312" y="869242"/>
                </a:lnTo>
                <a:lnTo>
                  <a:pt x="610614"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 name="Google Shape;68;g382f5823e19_0_164"/>
          <p:cNvSpPr/>
          <p:nvPr/>
        </p:nvSpPr>
        <p:spPr>
          <a:xfrm>
            <a:off x="15002598" y="0"/>
            <a:ext cx="1069975" cy="1069975"/>
          </a:xfrm>
          <a:custGeom>
            <a:rect b="b" l="l" r="r" t="t"/>
            <a:pathLst>
              <a:path extrusionOk="0" h="1069975" w="1069975">
                <a:moveTo>
                  <a:pt x="895247" y="1069581"/>
                </a:moveTo>
                <a:lnTo>
                  <a:pt x="834114" y="1058101"/>
                </a:lnTo>
                <a:lnTo>
                  <a:pt x="788992" y="1047073"/>
                </a:lnTo>
                <a:lnTo>
                  <a:pt x="744628" y="1034183"/>
                </a:lnTo>
                <a:lnTo>
                  <a:pt x="701069" y="1019474"/>
                </a:lnTo>
                <a:lnTo>
                  <a:pt x="658357" y="1002992"/>
                </a:lnTo>
                <a:lnTo>
                  <a:pt x="616537" y="984779"/>
                </a:lnTo>
                <a:lnTo>
                  <a:pt x="575653" y="964881"/>
                </a:lnTo>
                <a:lnTo>
                  <a:pt x="535750" y="943340"/>
                </a:lnTo>
                <a:lnTo>
                  <a:pt x="496871" y="920201"/>
                </a:lnTo>
                <a:lnTo>
                  <a:pt x="459059" y="895509"/>
                </a:lnTo>
                <a:lnTo>
                  <a:pt x="422362" y="869306"/>
                </a:lnTo>
                <a:lnTo>
                  <a:pt x="386821" y="841638"/>
                </a:lnTo>
                <a:lnTo>
                  <a:pt x="352482" y="812547"/>
                </a:lnTo>
                <a:lnTo>
                  <a:pt x="319387" y="782080"/>
                </a:lnTo>
                <a:lnTo>
                  <a:pt x="287579" y="750278"/>
                </a:lnTo>
                <a:lnTo>
                  <a:pt x="257107" y="717187"/>
                </a:lnTo>
                <a:lnTo>
                  <a:pt x="228012" y="682850"/>
                </a:lnTo>
                <a:lnTo>
                  <a:pt x="200338" y="647311"/>
                </a:lnTo>
                <a:lnTo>
                  <a:pt x="174129" y="610615"/>
                </a:lnTo>
                <a:lnTo>
                  <a:pt x="149432" y="572806"/>
                </a:lnTo>
                <a:lnTo>
                  <a:pt x="126287" y="533927"/>
                </a:lnTo>
                <a:lnTo>
                  <a:pt x="104739" y="494023"/>
                </a:lnTo>
                <a:lnTo>
                  <a:pt x="84837" y="453137"/>
                </a:lnTo>
                <a:lnTo>
                  <a:pt x="66617" y="411314"/>
                </a:lnTo>
                <a:lnTo>
                  <a:pt x="50129" y="368598"/>
                </a:lnTo>
                <a:lnTo>
                  <a:pt x="35416" y="325033"/>
                </a:lnTo>
                <a:lnTo>
                  <a:pt x="22522" y="280663"/>
                </a:lnTo>
                <a:lnTo>
                  <a:pt x="11489" y="235531"/>
                </a:lnTo>
                <a:lnTo>
                  <a:pt x="2364" y="189683"/>
                </a:lnTo>
                <a:lnTo>
                  <a:pt x="0" y="174339"/>
                </a:lnTo>
                <a:lnTo>
                  <a:pt x="1904" y="167394"/>
                </a:lnTo>
                <a:lnTo>
                  <a:pt x="20928" y="127330"/>
                </a:lnTo>
                <a:lnTo>
                  <a:pt x="46300" y="91436"/>
                </a:lnTo>
                <a:lnTo>
                  <a:pt x="77296" y="60440"/>
                </a:lnTo>
                <a:lnTo>
                  <a:pt x="113189" y="35068"/>
                </a:lnTo>
                <a:lnTo>
                  <a:pt x="153253" y="16046"/>
                </a:lnTo>
                <a:lnTo>
                  <a:pt x="196763" y="4099"/>
                </a:lnTo>
                <a:lnTo>
                  <a:pt x="242991" y="0"/>
                </a:lnTo>
                <a:lnTo>
                  <a:pt x="812450" y="0"/>
                </a:lnTo>
                <a:lnTo>
                  <a:pt x="858678" y="4099"/>
                </a:lnTo>
                <a:lnTo>
                  <a:pt x="902187" y="16046"/>
                </a:lnTo>
                <a:lnTo>
                  <a:pt x="942250" y="35068"/>
                </a:lnTo>
                <a:lnTo>
                  <a:pt x="978146" y="60440"/>
                </a:lnTo>
                <a:lnTo>
                  <a:pt x="1009141" y="91436"/>
                </a:lnTo>
                <a:lnTo>
                  <a:pt x="1034513" y="127330"/>
                </a:lnTo>
                <a:lnTo>
                  <a:pt x="1053537" y="167394"/>
                </a:lnTo>
                <a:lnTo>
                  <a:pt x="1065482" y="210903"/>
                </a:lnTo>
                <a:lnTo>
                  <a:pt x="1069582" y="257131"/>
                </a:lnTo>
                <a:lnTo>
                  <a:pt x="1069582" y="826590"/>
                </a:lnTo>
                <a:lnTo>
                  <a:pt x="1065482" y="872817"/>
                </a:lnTo>
                <a:lnTo>
                  <a:pt x="1053537" y="916327"/>
                </a:lnTo>
                <a:lnTo>
                  <a:pt x="1034513" y="956391"/>
                </a:lnTo>
                <a:lnTo>
                  <a:pt x="1009141" y="992284"/>
                </a:lnTo>
                <a:lnTo>
                  <a:pt x="978146" y="1023281"/>
                </a:lnTo>
                <a:lnTo>
                  <a:pt x="942250" y="1048653"/>
                </a:lnTo>
                <a:lnTo>
                  <a:pt x="902187" y="1067675"/>
                </a:lnTo>
                <a:lnTo>
                  <a:pt x="895247"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g382f5823e19_0_164"/>
          <p:cNvSpPr/>
          <p:nvPr/>
        </p:nvSpPr>
        <p:spPr>
          <a:xfrm>
            <a:off x="14988415" y="1069173"/>
            <a:ext cx="1069975" cy="1069975"/>
          </a:xfrm>
          <a:custGeom>
            <a:rect b="b" l="l" r="r" t="t"/>
            <a:pathLst>
              <a:path extrusionOk="0" h="1069975" w="1069975">
                <a:moveTo>
                  <a:pt x="174339" y="1069582"/>
                </a:moveTo>
                <a:lnTo>
                  <a:pt x="127329" y="1048653"/>
                </a:lnTo>
                <a:lnTo>
                  <a:pt x="91436" y="1023281"/>
                </a:lnTo>
                <a:lnTo>
                  <a:pt x="60441" y="992284"/>
                </a:lnTo>
                <a:lnTo>
                  <a:pt x="35067" y="956391"/>
                </a:lnTo>
                <a:lnTo>
                  <a:pt x="16045" y="916327"/>
                </a:lnTo>
                <a:lnTo>
                  <a:pt x="4098" y="872817"/>
                </a:lnTo>
                <a:lnTo>
                  <a:pt x="0" y="826590"/>
                </a:lnTo>
                <a:lnTo>
                  <a:pt x="0" y="257131"/>
                </a:lnTo>
                <a:lnTo>
                  <a:pt x="4098" y="210903"/>
                </a:lnTo>
                <a:lnTo>
                  <a:pt x="16045" y="167394"/>
                </a:lnTo>
                <a:lnTo>
                  <a:pt x="35067" y="127330"/>
                </a:lnTo>
                <a:lnTo>
                  <a:pt x="60441" y="91436"/>
                </a:lnTo>
                <a:lnTo>
                  <a:pt x="91436" y="60440"/>
                </a:lnTo>
                <a:lnTo>
                  <a:pt x="127329" y="35068"/>
                </a:lnTo>
                <a:lnTo>
                  <a:pt x="167394" y="16045"/>
                </a:lnTo>
                <a:lnTo>
                  <a:pt x="210903" y="4099"/>
                </a:lnTo>
                <a:lnTo>
                  <a:pt x="257129" y="0"/>
                </a:lnTo>
                <a:lnTo>
                  <a:pt x="826591" y="0"/>
                </a:lnTo>
                <a:lnTo>
                  <a:pt x="872817" y="4099"/>
                </a:lnTo>
                <a:lnTo>
                  <a:pt x="916327" y="16045"/>
                </a:lnTo>
                <a:lnTo>
                  <a:pt x="956391" y="35068"/>
                </a:lnTo>
                <a:lnTo>
                  <a:pt x="992284" y="60440"/>
                </a:lnTo>
                <a:lnTo>
                  <a:pt x="1023279" y="91436"/>
                </a:lnTo>
                <a:lnTo>
                  <a:pt x="1048653" y="127330"/>
                </a:lnTo>
                <a:lnTo>
                  <a:pt x="1067674" y="167394"/>
                </a:lnTo>
                <a:lnTo>
                  <a:pt x="1069579" y="174334"/>
                </a:lnTo>
                <a:lnTo>
                  <a:pt x="1067222" y="189626"/>
                </a:lnTo>
                <a:lnTo>
                  <a:pt x="1058102" y="235465"/>
                </a:lnTo>
                <a:lnTo>
                  <a:pt x="1047073" y="280588"/>
                </a:lnTo>
                <a:lnTo>
                  <a:pt x="1034183" y="324952"/>
                </a:lnTo>
                <a:lnTo>
                  <a:pt x="1019474" y="368512"/>
                </a:lnTo>
                <a:lnTo>
                  <a:pt x="1002992" y="411224"/>
                </a:lnTo>
                <a:lnTo>
                  <a:pt x="984779" y="453043"/>
                </a:lnTo>
                <a:lnTo>
                  <a:pt x="964882" y="493927"/>
                </a:lnTo>
                <a:lnTo>
                  <a:pt x="943341" y="533831"/>
                </a:lnTo>
                <a:lnTo>
                  <a:pt x="920202" y="572710"/>
                </a:lnTo>
                <a:lnTo>
                  <a:pt x="895509" y="610520"/>
                </a:lnTo>
                <a:lnTo>
                  <a:pt x="869307" y="647218"/>
                </a:lnTo>
                <a:lnTo>
                  <a:pt x="841639" y="682759"/>
                </a:lnTo>
                <a:lnTo>
                  <a:pt x="812547" y="717099"/>
                </a:lnTo>
                <a:lnTo>
                  <a:pt x="782079" y="750194"/>
                </a:lnTo>
                <a:lnTo>
                  <a:pt x="750278" y="782000"/>
                </a:lnTo>
                <a:lnTo>
                  <a:pt x="717187" y="812473"/>
                </a:lnTo>
                <a:lnTo>
                  <a:pt x="682849" y="841568"/>
                </a:lnTo>
                <a:lnTo>
                  <a:pt x="647311" y="869242"/>
                </a:lnTo>
                <a:lnTo>
                  <a:pt x="610616" y="895450"/>
                </a:lnTo>
                <a:lnTo>
                  <a:pt x="572807" y="920149"/>
                </a:lnTo>
                <a:lnTo>
                  <a:pt x="533928" y="943294"/>
                </a:lnTo>
                <a:lnTo>
                  <a:pt x="494023" y="964840"/>
                </a:lnTo>
                <a:lnTo>
                  <a:pt x="453137" y="984745"/>
                </a:lnTo>
                <a:lnTo>
                  <a:pt x="411314" y="1002963"/>
                </a:lnTo>
                <a:lnTo>
                  <a:pt x="368598" y="1019451"/>
                </a:lnTo>
                <a:lnTo>
                  <a:pt x="325033" y="1034164"/>
                </a:lnTo>
                <a:lnTo>
                  <a:pt x="280664" y="1047059"/>
                </a:lnTo>
                <a:lnTo>
                  <a:pt x="235532" y="1058091"/>
                </a:lnTo>
                <a:lnTo>
                  <a:pt x="189683" y="1067216"/>
                </a:lnTo>
                <a:lnTo>
                  <a:pt x="17433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g382f5823e19_0_164"/>
          <p:cNvSpPr/>
          <p:nvPr/>
        </p:nvSpPr>
        <p:spPr>
          <a:xfrm>
            <a:off x="17226355" y="28574"/>
            <a:ext cx="1061719" cy="1069975"/>
          </a:xfrm>
          <a:custGeom>
            <a:rect b="b" l="l" r="r" t="t"/>
            <a:pathLst>
              <a:path extrusionOk="0" h="1069975" w="1061719">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92" y="0"/>
                </a:lnTo>
                <a:lnTo>
                  <a:pt x="872818" y="4099"/>
                </a:lnTo>
                <a:lnTo>
                  <a:pt x="916327" y="16046"/>
                </a:lnTo>
                <a:lnTo>
                  <a:pt x="956393" y="35068"/>
                </a:lnTo>
                <a:lnTo>
                  <a:pt x="992284" y="60440"/>
                </a:lnTo>
                <a:lnTo>
                  <a:pt x="1023282" y="91436"/>
                </a:lnTo>
                <a:lnTo>
                  <a:pt x="1048654" y="127330"/>
                </a:lnTo>
                <a:lnTo>
                  <a:pt x="1061644" y="154690"/>
                </a:lnTo>
                <a:lnTo>
                  <a:pt x="1061644" y="217664"/>
                </a:lnTo>
                <a:lnTo>
                  <a:pt x="1047074" y="280588"/>
                </a:lnTo>
                <a:lnTo>
                  <a:pt x="1034184" y="324952"/>
                </a:lnTo>
                <a:lnTo>
                  <a:pt x="1019476" y="368512"/>
                </a:lnTo>
                <a:lnTo>
                  <a:pt x="1002993" y="411224"/>
                </a:lnTo>
                <a:lnTo>
                  <a:pt x="984780" y="453043"/>
                </a:lnTo>
                <a:lnTo>
                  <a:pt x="964882" y="493927"/>
                </a:lnTo>
                <a:lnTo>
                  <a:pt x="943342" y="533831"/>
                </a:lnTo>
                <a:lnTo>
                  <a:pt x="920202" y="572710"/>
                </a:lnTo>
                <a:lnTo>
                  <a:pt x="895509" y="610520"/>
                </a:lnTo>
                <a:lnTo>
                  <a:pt x="869307" y="647218"/>
                </a:lnTo>
                <a:lnTo>
                  <a:pt x="841639" y="682759"/>
                </a:lnTo>
                <a:lnTo>
                  <a:pt x="812547" y="717099"/>
                </a:lnTo>
                <a:lnTo>
                  <a:pt x="782082" y="750194"/>
                </a:lnTo>
                <a:lnTo>
                  <a:pt x="750279" y="782000"/>
                </a:lnTo>
                <a:lnTo>
                  <a:pt x="717188" y="812473"/>
                </a:lnTo>
                <a:lnTo>
                  <a:pt x="682851" y="841568"/>
                </a:lnTo>
                <a:lnTo>
                  <a:pt x="647312" y="869242"/>
                </a:lnTo>
                <a:lnTo>
                  <a:pt x="610617"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1" name="Google Shape;71;g382f5823e19_0_164"/>
          <p:cNvSpPr/>
          <p:nvPr/>
        </p:nvSpPr>
        <p:spPr>
          <a:xfrm>
            <a:off x="16156730" y="1126565"/>
            <a:ext cx="1069975" cy="1069975"/>
          </a:xfrm>
          <a:custGeom>
            <a:rect b="b" l="l" r="r" t="t"/>
            <a:pathLst>
              <a:path extrusionOk="0" h="1069975" w="1069975">
                <a:moveTo>
                  <a:pt x="812449" y="1069582"/>
                </a:moveTo>
                <a:lnTo>
                  <a:pt x="242989" y="1069582"/>
                </a:lnTo>
                <a:lnTo>
                  <a:pt x="196763" y="1065481"/>
                </a:lnTo>
                <a:lnTo>
                  <a:pt x="153254" y="1053535"/>
                </a:lnTo>
                <a:lnTo>
                  <a:pt x="113189" y="1034513"/>
                </a:lnTo>
                <a:lnTo>
                  <a:pt x="77296" y="1009140"/>
                </a:lnTo>
                <a:lnTo>
                  <a:pt x="46299" y="978144"/>
                </a:lnTo>
                <a:lnTo>
                  <a:pt x="20927" y="942251"/>
                </a:lnTo>
                <a:lnTo>
                  <a:pt x="1904" y="902186"/>
                </a:lnTo>
                <a:lnTo>
                  <a:pt x="0" y="895245"/>
                </a:lnTo>
                <a:lnTo>
                  <a:pt x="2357" y="879954"/>
                </a:lnTo>
                <a:lnTo>
                  <a:pt x="11479" y="834115"/>
                </a:lnTo>
                <a:lnTo>
                  <a:pt x="22507" y="788992"/>
                </a:lnTo>
                <a:lnTo>
                  <a:pt x="35396" y="744629"/>
                </a:lnTo>
                <a:lnTo>
                  <a:pt x="50104" y="701069"/>
                </a:lnTo>
                <a:lnTo>
                  <a:pt x="66588" y="658357"/>
                </a:lnTo>
                <a:lnTo>
                  <a:pt x="84799" y="616537"/>
                </a:lnTo>
                <a:lnTo>
                  <a:pt x="104699" y="575653"/>
                </a:lnTo>
                <a:lnTo>
                  <a:pt x="126239" y="535750"/>
                </a:lnTo>
                <a:lnTo>
                  <a:pt x="149377" y="496871"/>
                </a:lnTo>
                <a:lnTo>
                  <a:pt x="174071" y="459061"/>
                </a:lnTo>
                <a:lnTo>
                  <a:pt x="200274" y="422363"/>
                </a:lnTo>
                <a:lnTo>
                  <a:pt x="227942" y="386822"/>
                </a:lnTo>
                <a:lnTo>
                  <a:pt x="257032" y="352481"/>
                </a:lnTo>
                <a:lnTo>
                  <a:pt x="287499" y="319386"/>
                </a:lnTo>
                <a:lnTo>
                  <a:pt x="319301" y="287580"/>
                </a:lnTo>
                <a:lnTo>
                  <a:pt x="352393" y="257108"/>
                </a:lnTo>
                <a:lnTo>
                  <a:pt x="386729" y="228012"/>
                </a:lnTo>
                <a:lnTo>
                  <a:pt x="422268" y="200338"/>
                </a:lnTo>
                <a:lnTo>
                  <a:pt x="458963" y="174130"/>
                </a:lnTo>
                <a:lnTo>
                  <a:pt x="496774" y="149432"/>
                </a:lnTo>
                <a:lnTo>
                  <a:pt x="535651" y="126287"/>
                </a:lnTo>
                <a:lnTo>
                  <a:pt x="575557" y="104740"/>
                </a:lnTo>
                <a:lnTo>
                  <a:pt x="616442" y="84836"/>
                </a:lnTo>
                <a:lnTo>
                  <a:pt x="658264" y="66618"/>
                </a:lnTo>
                <a:lnTo>
                  <a:pt x="700980" y="50130"/>
                </a:lnTo>
                <a:lnTo>
                  <a:pt x="744546" y="35417"/>
                </a:lnTo>
                <a:lnTo>
                  <a:pt x="788917" y="22522"/>
                </a:lnTo>
                <a:lnTo>
                  <a:pt x="834049" y="11490"/>
                </a:lnTo>
                <a:lnTo>
                  <a:pt x="879896" y="2365"/>
                </a:lnTo>
                <a:lnTo>
                  <a:pt x="895242" y="0"/>
                </a:lnTo>
                <a:lnTo>
                  <a:pt x="902187" y="1905"/>
                </a:lnTo>
                <a:lnTo>
                  <a:pt x="942251" y="20928"/>
                </a:lnTo>
                <a:lnTo>
                  <a:pt x="978143" y="46300"/>
                </a:lnTo>
                <a:lnTo>
                  <a:pt x="1009139" y="77296"/>
                </a:lnTo>
                <a:lnTo>
                  <a:pt x="1034513" y="113189"/>
                </a:lnTo>
                <a:lnTo>
                  <a:pt x="1053534" y="153254"/>
                </a:lnTo>
                <a:lnTo>
                  <a:pt x="1065482" y="196763"/>
                </a:lnTo>
                <a:lnTo>
                  <a:pt x="1069580" y="242991"/>
                </a:lnTo>
                <a:lnTo>
                  <a:pt x="1069580" y="812450"/>
                </a:lnTo>
                <a:lnTo>
                  <a:pt x="1065482" y="858677"/>
                </a:lnTo>
                <a:lnTo>
                  <a:pt x="1053534" y="902186"/>
                </a:lnTo>
                <a:lnTo>
                  <a:pt x="1034513" y="942251"/>
                </a:lnTo>
                <a:lnTo>
                  <a:pt x="1009139" y="978144"/>
                </a:lnTo>
                <a:lnTo>
                  <a:pt x="978143" y="1009140"/>
                </a:lnTo>
                <a:lnTo>
                  <a:pt x="942251" y="1034513"/>
                </a:lnTo>
                <a:lnTo>
                  <a:pt x="902187" y="1053535"/>
                </a:lnTo>
                <a:lnTo>
                  <a:pt x="858677" y="1065481"/>
                </a:lnTo>
                <a:lnTo>
                  <a:pt x="812449"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g382f5823e19_0_164"/>
          <p:cNvSpPr/>
          <p:nvPr/>
        </p:nvSpPr>
        <p:spPr>
          <a:xfrm>
            <a:off x="17240537" y="1126565"/>
            <a:ext cx="1047750" cy="1069975"/>
          </a:xfrm>
          <a:custGeom>
            <a:rect b="b" l="l" r="r" t="t"/>
            <a:pathLst>
              <a:path extrusionOk="0" h="1069975" w="1047750">
                <a:moveTo>
                  <a:pt x="812449" y="1069582"/>
                </a:moveTo>
                <a:lnTo>
                  <a:pt x="242992" y="1069582"/>
                </a:lnTo>
                <a:lnTo>
                  <a:pt x="196763" y="1065481"/>
                </a:lnTo>
                <a:lnTo>
                  <a:pt x="153254" y="1053535"/>
                </a:lnTo>
                <a:lnTo>
                  <a:pt x="113189" y="1034513"/>
                </a:lnTo>
                <a:lnTo>
                  <a:pt x="77297" y="1009140"/>
                </a:lnTo>
                <a:lnTo>
                  <a:pt x="46299" y="978144"/>
                </a:lnTo>
                <a:lnTo>
                  <a:pt x="20927" y="942251"/>
                </a:lnTo>
                <a:lnTo>
                  <a:pt x="1906" y="902186"/>
                </a:lnTo>
                <a:lnTo>
                  <a:pt x="0" y="895245"/>
                </a:lnTo>
                <a:lnTo>
                  <a:pt x="2357" y="879954"/>
                </a:lnTo>
                <a:lnTo>
                  <a:pt x="11479" y="834115"/>
                </a:lnTo>
                <a:lnTo>
                  <a:pt x="22507" y="788992"/>
                </a:lnTo>
                <a:lnTo>
                  <a:pt x="35397" y="744629"/>
                </a:lnTo>
                <a:lnTo>
                  <a:pt x="50106" y="701069"/>
                </a:lnTo>
                <a:lnTo>
                  <a:pt x="66588" y="658357"/>
                </a:lnTo>
                <a:lnTo>
                  <a:pt x="84799" y="616537"/>
                </a:lnTo>
                <a:lnTo>
                  <a:pt x="104699" y="575653"/>
                </a:lnTo>
                <a:lnTo>
                  <a:pt x="126239" y="535750"/>
                </a:lnTo>
                <a:lnTo>
                  <a:pt x="149377" y="496871"/>
                </a:lnTo>
                <a:lnTo>
                  <a:pt x="174072" y="459061"/>
                </a:lnTo>
                <a:lnTo>
                  <a:pt x="200274" y="422363"/>
                </a:lnTo>
                <a:lnTo>
                  <a:pt x="227942" y="386822"/>
                </a:lnTo>
                <a:lnTo>
                  <a:pt x="257032" y="352481"/>
                </a:lnTo>
                <a:lnTo>
                  <a:pt x="287499" y="319386"/>
                </a:lnTo>
                <a:lnTo>
                  <a:pt x="319302" y="287580"/>
                </a:lnTo>
                <a:lnTo>
                  <a:pt x="352393" y="257108"/>
                </a:lnTo>
                <a:lnTo>
                  <a:pt x="386731" y="228012"/>
                </a:lnTo>
                <a:lnTo>
                  <a:pt x="422268" y="200338"/>
                </a:lnTo>
                <a:lnTo>
                  <a:pt x="458963" y="174130"/>
                </a:lnTo>
                <a:lnTo>
                  <a:pt x="496774" y="149432"/>
                </a:lnTo>
                <a:lnTo>
                  <a:pt x="535652" y="126287"/>
                </a:lnTo>
                <a:lnTo>
                  <a:pt x="575557" y="104740"/>
                </a:lnTo>
                <a:lnTo>
                  <a:pt x="616442" y="84836"/>
                </a:lnTo>
                <a:lnTo>
                  <a:pt x="658264" y="66618"/>
                </a:lnTo>
                <a:lnTo>
                  <a:pt x="700981" y="50130"/>
                </a:lnTo>
                <a:lnTo>
                  <a:pt x="744547" y="35417"/>
                </a:lnTo>
                <a:lnTo>
                  <a:pt x="788917" y="22522"/>
                </a:lnTo>
                <a:lnTo>
                  <a:pt x="834048" y="11490"/>
                </a:lnTo>
                <a:lnTo>
                  <a:pt x="879897" y="2365"/>
                </a:lnTo>
                <a:lnTo>
                  <a:pt x="895242" y="0"/>
                </a:lnTo>
                <a:lnTo>
                  <a:pt x="902187" y="1905"/>
                </a:lnTo>
                <a:lnTo>
                  <a:pt x="942251" y="20928"/>
                </a:lnTo>
                <a:lnTo>
                  <a:pt x="978143" y="46300"/>
                </a:lnTo>
                <a:lnTo>
                  <a:pt x="1009142" y="77296"/>
                </a:lnTo>
                <a:lnTo>
                  <a:pt x="1034513" y="113189"/>
                </a:lnTo>
                <a:lnTo>
                  <a:pt x="1047460" y="140459"/>
                </a:lnTo>
                <a:lnTo>
                  <a:pt x="1047460" y="914981"/>
                </a:lnTo>
                <a:lnTo>
                  <a:pt x="1009142" y="978144"/>
                </a:lnTo>
                <a:lnTo>
                  <a:pt x="978143" y="1009140"/>
                </a:lnTo>
                <a:lnTo>
                  <a:pt x="942251" y="1034513"/>
                </a:lnTo>
                <a:lnTo>
                  <a:pt x="902187" y="1053535"/>
                </a:lnTo>
                <a:lnTo>
                  <a:pt x="858677" y="1065481"/>
                </a:lnTo>
                <a:lnTo>
                  <a:pt x="81244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 name="Google Shape;73;g382f5823e19_0_164"/>
          <p:cNvSpPr/>
          <p:nvPr/>
        </p:nvSpPr>
        <p:spPr>
          <a:xfrm>
            <a:off x="13904605" y="1097992"/>
            <a:ext cx="1069975" cy="1069975"/>
          </a:xfrm>
          <a:custGeom>
            <a:rect b="b" l="l" r="r" t="t"/>
            <a:pathLst>
              <a:path extrusionOk="0" h="1069975" w="1069975">
                <a:moveTo>
                  <a:pt x="826589" y="1069580"/>
                </a:moveTo>
                <a:lnTo>
                  <a:pt x="257132" y="1069580"/>
                </a:lnTo>
                <a:lnTo>
                  <a:pt x="210904" y="1065480"/>
                </a:lnTo>
                <a:lnTo>
                  <a:pt x="167394" y="1053534"/>
                </a:lnTo>
                <a:lnTo>
                  <a:pt x="127330" y="1034511"/>
                </a:lnTo>
                <a:lnTo>
                  <a:pt x="91438" y="1009139"/>
                </a:lnTo>
                <a:lnTo>
                  <a:pt x="60439" y="978143"/>
                </a:lnTo>
                <a:lnTo>
                  <a:pt x="35068" y="942249"/>
                </a:lnTo>
                <a:lnTo>
                  <a:pt x="16046" y="902185"/>
                </a:lnTo>
                <a:lnTo>
                  <a:pt x="4099" y="858676"/>
                </a:lnTo>
                <a:lnTo>
                  <a:pt x="0" y="812448"/>
                </a:lnTo>
                <a:lnTo>
                  <a:pt x="0" y="242989"/>
                </a:lnTo>
                <a:lnTo>
                  <a:pt x="4099" y="196762"/>
                </a:lnTo>
                <a:lnTo>
                  <a:pt x="16046" y="153252"/>
                </a:lnTo>
                <a:lnTo>
                  <a:pt x="35068" y="113188"/>
                </a:lnTo>
                <a:lnTo>
                  <a:pt x="60439" y="77295"/>
                </a:lnTo>
                <a:lnTo>
                  <a:pt x="91438" y="46298"/>
                </a:lnTo>
                <a:lnTo>
                  <a:pt x="127330" y="20926"/>
                </a:lnTo>
                <a:lnTo>
                  <a:pt x="167394" y="1904"/>
                </a:lnTo>
                <a:lnTo>
                  <a:pt x="174333" y="0"/>
                </a:lnTo>
                <a:lnTo>
                  <a:pt x="189626" y="2357"/>
                </a:lnTo>
                <a:lnTo>
                  <a:pt x="235464" y="11478"/>
                </a:lnTo>
                <a:lnTo>
                  <a:pt x="280588" y="22506"/>
                </a:lnTo>
                <a:lnTo>
                  <a:pt x="324952" y="35396"/>
                </a:lnTo>
                <a:lnTo>
                  <a:pt x="368513" y="50105"/>
                </a:lnTo>
                <a:lnTo>
                  <a:pt x="411224" y="66587"/>
                </a:lnTo>
                <a:lnTo>
                  <a:pt x="453043" y="84800"/>
                </a:lnTo>
                <a:lnTo>
                  <a:pt x="493927" y="104698"/>
                </a:lnTo>
                <a:lnTo>
                  <a:pt x="533832" y="126239"/>
                </a:lnTo>
                <a:lnTo>
                  <a:pt x="572709" y="149378"/>
                </a:lnTo>
                <a:lnTo>
                  <a:pt x="610521" y="174070"/>
                </a:lnTo>
                <a:lnTo>
                  <a:pt x="647218" y="200273"/>
                </a:lnTo>
                <a:lnTo>
                  <a:pt x="682759" y="227941"/>
                </a:lnTo>
                <a:lnTo>
                  <a:pt x="717099" y="257031"/>
                </a:lnTo>
                <a:lnTo>
                  <a:pt x="750194" y="287499"/>
                </a:lnTo>
                <a:lnTo>
                  <a:pt x="782001" y="319301"/>
                </a:lnTo>
                <a:lnTo>
                  <a:pt x="812474" y="352392"/>
                </a:lnTo>
                <a:lnTo>
                  <a:pt x="841568" y="386729"/>
                </a:lnTo>
                <a:lnTo>
                  <a:pt x="869243" y="422268"/>
                </a:lnTo>
                <a:lnTo>
                  <a:pt x="895451" y="458964"/>
                </a:lnTo>
                <a:lnTo>
                  <a:pt x="920149" y="496773"/>
                </a:lnTo>
                <a:lnTo>
                  <a:pt x="943294" y="535652"/>
                </a:lnTo>
                <a:lnTo>
                  <a:pt x="964839" y="575556"/>
                </a:lnTo>
                <a:lnTo>
                  <a:pt x="984746" y="616442"/>
                </a:lnTo>
                <a:lnTo>
                  <a:pt x="1002963" y="658264"/>
                </a:lnTo>
                <a:lnTo>
                  <a:pt x="1019451" y="700981"/>
                </a:lnTo>
                <a:lnTo>
                  <a:pt x="1034164" y="744546"/>
                </a:lnTo>
                <a:lnTo>
                  <a:pt x="1047059" y="788916"/>
                </a:lnTo>
                <a:lnTo>
                  <a:pt x="1058092" y="834048"/>
                </a:lnTo>
                <a:lnTo>
                  <a:pt x="1067217" y="879896"/>
                </a:lnTo>
                <a:lnTo>
                  <a:pt x="1069582" y="895241"/>
                </a:lnTo>
                <a:lnTo>
                  <a:pt x="1067676" y="902185"/>
                </a:lnTo>
                <a:lnTo>
                  <a:pt x="1048654" y="942249"/>
                </a:lnTo>
                <a:lnTo>
                  <a:pt x="1023282" y="978143"/>
                </a:lnTo>
                <a:lnTo>
                  <a:pt x="992284" y="1009139"/>
                </a:lnTo>
                <a:lnTo>
                  <a:pt x="956392" y="1034511"/>
                </a:lnTo>
                <a:lnTo>
                  <a:pt x="916327" y="1053534"/>
                </a:lnTo>
                <a:lnTo>
                  <a:pt x="872818" y="1065480"/>
                </a:lnTo>
                <a:lnTo>
                  <a:pt x="826589" y="106958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 name="Google Shape;74;g382f5823e19_0_164"/>
          <p:cNvSpPr txBox="1"/>
          <p:nvPr>
            <p:ph type="title"/>
          </p:nvPr>
        </p:nvSpPr>
        <p:spPr>
          <a:xfrm>
            <a:off x="723532" y="132653"/>
            <a:ext cx="16840800" cy="2446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g382f5823e19_0_164"/>
          <p:cNvSpPr txBox="1"/>
          <p:nvPr>
            <p:ph idx="1" type="body"/>
          </p:nvPr>
        </p:nvSpPr>
        <p:spPr>
          <a:xfrm>
            <a:off x="511249" y="2516119"/>
            <a:ext cx="17265600" cy="63651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g382f5823e19_0_164"/>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g382f5823e19_0_164"/>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g382f5823e19_0_164"/>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showMasterSp="0">
  <p:cSld name="OBJECT_3">
    <p:bg>
      <p:bgPr>
        <a:solidFill>
          <a:schemeClr val="lt1"/>
        </a:solidFill>
      </p:bgPr>
    </p:bg>
    <p:spTree>
      <p:nvGrpSpPr>
        <p:cNvPr id="79" name="Shape 79"/>
        <p:cNvGrpSpPr/>
        <p:nvPr/>
      </p:nvGrpSpPr>
      <p:grpSpPr>
        <a:xfrm>
          <a:off x="0" y="0"/>
          <a:ext cx="0" cy="0"/>
          <a:chOff x="0" y="0"/>
          <a:chExt cx="0" cy="0"/>
        </a:xfrm>
      </p:grpSpPr>
      <p:sp>
        <p:nvSpPr>
          <p:cNvPr id="80" name="Google Shape;80;g382f5823e19_0_266"/>
          <p:cNvSpPr/>
          <p:nvPr/>
        </p:nvSpPr>
        <p:spPr>
          <a:xfrm>
            <a:off x="0" y="3007074"/>
            <a:ext cx="259715" cy="278764"/>
          </a:xfrm>
          <a:custGeom>
            <a:rect b="b" l="l" r="r" t="t"/>
            <a:pathLst>
              <a:path extrusionOk="0" h="278764" w="259715">
                <a:moveTo>
                  <a:pt x="239248" y="278322"/>
                </a:moveTo>
                <a:lnTo>
                  <a:pt x="0" y="40306"/>
                </a:lnTo>
                <a:lnTo>
                  <a:pt x="0" y="0"/>
                </a:lnTo>
                <a:lnTo>
                  <a:pt x="259401" y="258064"/>
                </a:lnTo>
                <a:lnTo>
                  <a:pt x="239248" y="27832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1" name="Google Shape;81;g382f5823e19_0_266"/>
          <p:cNvSpPr/>
          <p:nvPr/>
        </p:nvSpPr>
        <p:spPr>
          <a:xfrm>
            <a:off x="17226354" y="0"/>
            <a:ext cx="1061719" cy="28575"/>
          </a:xfrm>
          <a:custGeom>
            <a:rect b="b" l="l" r="r" t="t"/>
            <a:pathLst>
              <a:path extrusionOk="0" h="28575" w="1061719">
                <a:moveTo>
                  <a:pt x="1061643" y="28531"/>
                </a:moveTo>
                <a:lnTo>
                  <a:pt x="0" y="28531"/>
                </a:lnTo>
                <a:lnTo>
                  <a:pt x="621" y="0"/>
                </a:lnTo>
                <a:lnTo>
                  <a:pt x="1061643" y="0"/>
                </a:lnTo>
                <a:lnTo>
                  <a:pt x="1061643" y="2853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 name="Google Shape;82;g382f5823e19_0_266"/>
          <p:cNvSpPr/>
          <p:nvPr/>
        </p:nvSpPr>
        <p:spPr>
          <a:xfrm>
            <a:off x="13904605" y="0"/>
            <a:ext cx="1069975" cy="1069975"/>
          </a:xfrm>
          <a:custGeom>
            <a:rect b="b" l="l" r="r" t="t"/>
            <a:pathLst>
              <a:path extrusionOk="0" h="1069975" w="1069975">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89" y="0"/>
                </a:lnTo>
                <a:lnTo>
                  <a:pt x="872818" y="4099"/>
                </a:lnTo>
                <a:lnTo>
                  <a:pt x="916326" y="16046"/>
                </a:lnTo>
                <a:lnTo>
                  <a:pt x="956392" y="35068"/>
                </a:lnTo>
                <a:lnTo>
                  <a:pt x="992284" y="60440"/>
                </a:lnTo>
                <a:lnTo>
                  <a:pt x="1023280" y="91436"/>
                </a:lnTo>
                <a:lnTo>
                  <a:pt x="1048654" y="127330"/>
                </a:lnTo>
                <a:lnTo>
                  <a:pt x="1067676" y="167394"/>
                </a:lnTo>
                <a:lnTo>
                  <a:pt x="1069580" y="174334"/>
                </a:lnTo>
                <a:lnTo>
                  <a:pt x="1067222" y="189626"/>
                </a:lnTo>
                <a:lnTo>
                  <a:pt x="1058101" y="235465"/>
                </a:lnTo>
                <a:lnTo>
                  <a:pt x="1047074" y="280588"/>
                </a:lnTo>
                <a:lnTo>
                  <a:pt x="1034183" y="324952"/>
                </a:lnTo>
                <a:lnTo>
                  <a:pt x="1019474" y="368512"/>
                </a:lnTo>
                <a:lnTo>
                  <a:pt x="1002993" y="411224"/>
                </a:lnTo>
                <a:lnTo>
                  <a:pt x="984779" y="453043"/>
                </a:lnTo>
                <a:lnTo>
                  <a:pt x="964882" y="493927"/>
                </a:lnTo>
                <a:lnTo>
                  <a:pt x="943339" y="533831"/>
                </a:lnTo>
                <a:lnTo>
                  <a:pt x="920201" y="572710"/>
                </a:lnTo>
                <a:lnTo>
                  <a:pt x="895509" y="610520"/>
                </a:lnTo>
                <a:lnTo>
                  <a:pt x="869307" y="647218"/>
                </a:lnTo>
                <a:lnTo>
                  <a:pt x="841638" y="682759"/>
                </a:lnTo>
                <a:lnTo>
                  <a:pt x="812547" y="717099"/>
                </a:lnTo>
                <a:lnTo>
                  <a:pt x="782080" y="750194"/>
                </a:lnTo>
                <a:lnTo>
                  <a:pt x="750279" y="782000"/>
                </a:lnTo>
                <a:lnTo>
                  <a:pt x="717188" y="812473"/>
                </a:lnTo>
                <a:lnTo>
                  <a:pt x="682851" y="841568"/>
                </a:lnTo>
                <a:lnTo>
                  <a:pt x="647312" y="869242"/>
                </a:lnTo>
                <a:lnTo>
                  <a:pt x="610614"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3" name="Google Shape;83;g382f5823e19_0_266"/>
          <p:cNvSpPr/>
          <p:nvPr/>
        </p:nvSpPr>
        <p:spPr>
          <a:xfrm>
            <a:off x="15002598" y="0"/>
            <a:ext cx="1069975" cy="1069975"/>
          </a:xfrm>
          <a:custGeom>
            <a:rect b="b" l="l" r="r" t="t"/>
            <a:pathLst>
              <a:path extrusionOk="0" h="1069975" w="1069975">
                <a:moveTo>
                  <a:pt x="895247" y="1069581"/>
                </a:moveTo>
                <a:lnTo>
                  <a:pt x="834114" y="1058101"/>
                </a:lnTo>
                <a:lnTo>
                  <a:pt x="788992" y="1047073"/>
                </a:lnTo>
                <a:lnTo>
                  <a:pt x="744628" y="1034183"/>
                </a:lnTo>
                <a:lnTo>
                  <a:pt x="701069" y="1019474"/>
                </a:lnTo>
                <a:lnTo>
                  <a:pt x="658357" y="1002992"/>
                </a:lnTo>
                <a:lnTo>
                  <a:pt x="616537" y="984779"/>
                </a:lnTo>
                <a:lnTo>
                  <a:pt x="575653" y="964881"/>
                </a:lnTo>
                <a:lnTo>
                  <a:pt x="535750" y="943340"/>
                </a:lnTo>
                <a:lnTo>
                  <a:pt x="496871" y="920201"/>
                </a:lnTo>
                <a:lnTo>
                  <a:pt x="459059" y="895509"/>
                </a:lnTo>
                <a:lnTo>
                  <a:pt x="422362" y="869306"/>
                </a:lnTo>
                <a:lnTo>
                  <a:pt x="386821" y="841638"/>
                </a:lnTo>
                <a:lnTo>
                  <a:pt x="352482" y="812547"/>
                </a:lnTo>
                <a:lnTo>
                  <a:pt x="319387" y="782080"/>
                </a:lnTo>
                <a:lnTo>
                  <a:pt x="287579" y="750278"/>
                </a:lnTo>
                <a:lnTo>
                  <a:pt x="257107" y="717187"/>
                </a:lnTo>
                <a:lnTo>
                  <a:pt x="228012" y="682850"/>
                </a:lnTo>
                <a:lnTo>
                  <a:pt x="200338" y="647311"/>
                </a:lnTo>
                <a:lnTo>
                  <a:pt x="174129" y="610615"/>
                </a:lnTo>
                <a:lnTo>
                  <a:pt x="149432" y="572806"/>
                </a:lnTo>
                <a:lnTo>
                  <a:pt x="126287" y="533927"/>
                </a:lnTo>
                <a:lnTo>
                  <a:pt x="104739" y="494023"/>
                </a:lnTo>
                <a:lnTo>
                  <a:pt x="84837" y="453137"/>
                </a:lnTo>
                <a:lnTo>
                  <a:pt x="66617" y="411314"/>
                </a:lnTo>
                <a:lnTo>
                  <a:pt x="50129" y="368598"/>
                </a:lnTo>
                <a:lnTo>
                  <a:pt x="35416" y="325033"/>
                </a:lnTo>
                <a:lnTo>
                  <a:pt x="22522" y="280663"/>
                </a:lnTo>
                <a:lnTo>
                  <a:pt x="11489" y="235531"/>
                </a:lnTo>
                <a:lnTo>
                  <a:pt x="2364" y="189683"/>
                </a:lnTo>
                <a:lnTo>
                  <a:pt x="0" y="174339"/>
                </a:lnTo>
                <a:lnTo>
                  <a:pt x="1904" y="167394"/>
                </a:lnTo>
                <a:lnTo>
                  <a:pt x="20928" y="127330"/>
                </a:lnTo>
                <a:lnTo>
                  <a:pt x="46300" y="91436"/>
                </a:lnTo>
                <a:lnTo>
                  <a:pt x="77296" y="60440"/>
                </a:lnTo>
                <a:lnTo>
                  <a:pt x="113189" y="35068"/>
                </a:lnTo>
                <a:lnTo>
                  <a:pt x="153253" y="16046"/>
                </a:lnTo>
                <a:lnTo>
                  <a:pt x="196763" y="4099"/>
                </a:lnTo>
                <a:lnTo>
                  <a:pt x="242991" y="0"/>
                </a:lnTo>
                <a:lnTo>
                  <a:pt x="812450" y="0"/>
                </a:lnTo>
                <a:lnTo>
                  <a:pt x="858678" y="4099"/>
                </a:lnTo>
                <a:lnTo>
                  <a:pt x="902187" y="16046"/>
                </a:lnTo>
                <a:lnTo>
                  <a:pt x="942250" y="35068"/>
                </a:lnTo>
                <a:lnTo>
                  <a:pt x="978146" y="60440"/>
                </a:lnTo>
                <a:lnTo>
                  <a:pt x="1009141" y="91436"/>
                </a:lnTo>
                <a:lnTo>
                  <a:pt x="1034513" y="127330"/>
                </a:lnTo>
                <a:lnTo>
                  <a:pt x="1053537" y="167394"/>
                </a:lnTo>
                <a:lnTo>
                  <a:pt x="1065482" y="210903"/>
                </a:lnTo>
                <a:lnTo>
                  <a:pt x="1069582" y="257131"/>
                </a:lnTo>
                <a:lnTo>
                  <a:pt x="1069582" y="826590"/>
                </a:lnTo>
                <a:lnTo>
                  <a:pt x="1065482" y="872817"/>
                </a:lnTo>
                <a:lnTo>
                  <a:pt x="1053537" y="916327"/>
                </a:lnTo>
                <a:lnTo>
                  <a:pt x="1034513" y="956391"/>
                </a:lnTo>
                <a:lnTo>
                  <a:pt x="1009141" y="992284"/>
                </a:lnTo>
                <a:lnTo>
                  <a:pt x="978146" y="1023281"/>
                </a:lnTo>
                <a:lnTo>
                  <a:pt x="942250" y="1048653"/>
                </a:lnTo>
                <a:lnTo>
                  <a:pt x="902187" y="1067675"/>
                </a:lnTo>
                <a:lnTo>
                  <a:pt x="895247"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g382f5823e19_0_266"/>
          <p:cNvSpPr/>
          <p:nvPr/>
        </p:nvSpPr>
        <p:spPr>
          <a:xfrm>
            <a:off x="14988415" y="1069173"/>
            <a:ext cx="1069975" cy="1069975"/>
          </a:xfrm>
          <a:custGeom>
            <a:rect b="b" l="l" r="r" t="t"/>
            <a:pathLst>
              <a:path extrusionOk="0" h="1069975" w="1069975">
                <a:moveTo>
                  <a:pt x="174339" y="1069582"/>
                </a:moveTo>
                <a:lnTo>
                  <a:pt x="127329" y="1048653"/>
                </a:lnTo>
                <a:lnTo>
                  <a:pt x="91436" y="1023281"/>
                </a:lnTo>
                <a:lnTo>
                  <a:pt x="60441" y="992284"/>
                </a:lnTo>
                <a:lnTo>
                  <a:pt x="35067" y="956391"/>
                </a:lnTo>
                <a:lnTo>
                  <a:pt x="16045" y="916327"/>
                </a:lnTo>
                <a:lnTo>
                  <a:pt x="4098" y="872817"/>
                </a:lnTo>
                <a:lnTo>
                  <a:pt x="0" y="826590"/>
                </a:lnTo>
                <a:lnTo>
                  <a:pt x="0" y="257131"/>
                </a:lnTo>
                <a:lnTo>
                  <a:pt x="4098" y="210903"/>
                </a:lnTo>
                <a:lnTo>
                  <a:pt x="16045" y="167394"/>
                </a:lnTo>
                <a:lnTo>
                  <a:pt x="35067" y="127330"/>
                </a:lnTo>
                <a:lnTo>
                  <a:pt x="60441" y="91436"/>
                </a:lnTo>
                <a:lnTo>
                  <a:pt x="91436" y="60440"/>
                </a:lnTo>
                <a:lnTo>
                  <a:pt x="127329" y="35068"/>
                </a:lnTo>
                <a:lnTo>
                  <a:pt x="167394" y="16045"/>
                </a:lnTo>
                <a:lnTo>
                  <a:pt x="210903" y="4099"/>
                </a:lnTo>
                <a:lnTo>
                  <a:pt x="257129" y="0"/>
                </a:lnTo>
                <a:lnTo>
                  <a:pt x="826591" y="0"/>
                </a:lnTo>
                <a:lnTo>
                  <a:pt x="872817" y="4099"/>
                </a:lnTo>
                <a:lnTo>
                  <a:pt x="916327" y="16045"/>
                </a:lnTo>
                <a:lnTo>
                  <a:pt x="956391" y="35068"/>
                </a:lnTo>
                <a:lnTo>
                  <a:pt x="992284" y="60440"/>
                </a:lnTo>
                <a:lnTo>
                  <a:pt x="1023279" y="91436"/>
                </a:lnTo>
                <a:lnTo>
                  <a:pt x="1048653" y="127330"/>
                </a:lnTo>
                <a:lnTo>
                  <a:pt x="1067674" y="167394"/>
                </a:lnTo>
                <a:lnTo>
                  <a:pt x="1069579" y="174334"/>
                </a:lnTo>
                <a:lnTo>
                  <a:pt x="1067222" y="189626"/>
                </a:lnTo>
                <a:lnTo>
                  <a:pt x="1058102" y="235465"/>
                </a:lnTo>
                <a:lnTo>
                  <a:pt x="1047073" y="280588"/>
                </a:lnTo>
                <a:lnTo>
                  <a:pt x="1034183" y="324952"/>
                </a:lnTo>
                <a:lnTo>
                  <a:pt x="1019474" y="368512"/>
                </a:lnTo>
                <a:lnTo>
                  <a:pt x="1002992" y="411224"/>
                </a:lnTo>
                <a:lnTo>
                  <a:pt x="984779" y="453043"/>
                </a:lnTo>
                <a:lnTo>
                  <a:pt x="964882" y="493927"/>
                </a:lnTo>
                <a:lnTo>
                  <a:pt x="943341" y="533831"/>
                </a:lnTo>
                <a:lnTo>
                  <a:pt x="920202" y="572710"/>
                </a:lnTo>
                <a:lnTo>
                  <a:pt x="895509" y="610520"/>
                </a:lnTo>
                <a:lnTo>
                  <a:pt x="869307" y="647218"/>
                </a:lnTo>
                <a:lnTo>
                  <a:pt x="841639" y="682759"/>
                </a:lnTo>
                <a:lnTo>
                  <a:pt x="812547" y="717099"/>
                </a:lnTo>
                <a:lnTo>
                  <a:pt x="782079" y="750194"/>
                </a:lnTo>
                <a:lnTo>
                  <a:pt x="750278" y="782000"/>
                </a:lnTo>
                <a:lnTo>
                  <a:pt x="717187" y="812473"/>
                </a:lnTo>
                <a:lnTo>
                  <a:pt x="682849" y="841568"/>
                </a:lnTo>
                <a:lnTo>
                  <a:pt x="647311" y="869242"/>
                </a:lnTo>
                <a:lnTo>
                  <a:pt x="610616" y="895450"/>
                </a:lnTo>
                <a:lnTo>
                  <a:pt x="572807" y="920149"/>
                </a:lnTo>
                <a:lnTo>
                  <a:pt x="533928" y="943294"/>
                </a:lnTo>
                <a:lnTo>
                  <a:pt x="494023" y="964840"/>
                </a:lnTo>
                <a:lnTo>
                  <a:pt x="453137" y="984745"/>
                </a:lnTo>
                <a:lnTo>
                  <a:pt x="411314" y="1002963"/>
                </a:lnTo>
                <a:lnTo>
                  <a:pt x="368598" y="1019451"/>
                </a:lnTo>
                <a:lnTo>
                  <a:pt x="325033" y="1034164"/>
                </a:lnTo>
                <a:lnTo>
                  <a:pt x="280664" y="1047059"/>
                </a:lnTo>
                <a:lnTo>
                  <a:pt x="235532" y="1058091"/>
                </a:lnTo>
                <a:lnTo>
                  <a:pt x="189683" y="1067216"/>
                </a:lnTo>
                <a:lnTo>
                  <a:pt x="17433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5" name="Google Shape;85;g382f5823e19_0_266"/>
          <p:cNvSpPr/>
          <p:nvPr/>
        </p:nvSpPr>
        <p:spPr>
          <a:xfrm>
            <a:off x="17226355" y="28574"/>
            <a:ext cx="1061719" cy="1069975"/>
          </a:xfrm>
          <a:custGeom>
            <a:rect b="b" l="l" r="r" t="t"/>
            <a:pathLst>
              <a:path extrusionOk="0" h="1069975" w="1061719">
                <a:moveTo>
                  <a:pt x="174338" y="1069582"/>
                </a:moveTo>
                <a:lnTo>
                  <a:pt x="127329" y="1048653"/>
                </a:lnTo>
                <a:lnTo>
                  <a:pt x="91437" y="1023281"/>
                </a:lnTo>
                <a:lnTo>
                  <a:pt x="60439" y="992285"/>
                </a:lnTo>
                <a:lnTo>
                  <a:pt x="35068" y="956391"/>
                </a:lnTo>
                <a:lnTo>
                  <a:pt x="16046" y="916327"/>
                </a:lnTo>
                <a:lnTo>
                  <a:pt x="4099" y="872818"/>
                </a:lnTo>
                <a:lnTo>
                  <a:pt x="0" y="826590"/>
                </a:lnTo>
                <a:lnTo>
                  <a:pt x="0" y="257131"/>
                </a:lnTo>
                <a:lnTo>
                  <a:pt x="4099" y="210904"/>
                </a:lnTo>
                <a:lnTo>
                  <a:pt x="16046" y="167394"/>
                </a:lnTo>
                <a:lnTo>
                  <a:pt x="35068" y="127330"/>
                </a:lnTo>
                <a:lnTo>
                  <a:pt x="60439" y="91436"/>
                </a:lnTo>
                <a:lnTo>
                  <a:pt x="91437" y="60440"/>
                </a:lnTo>
                <a:lnTo>
                  <a:pt x="127329" y="35068"/>
                </a:lnTo>
                <a:lnTo>
                  <a:pt x="167394" y="16046"/>
                </a:lnTo>
                <a:lnTo>
                  <a:pt x="210904" y="4099"/>
                </a:lnTo>
                <a:lnTo>
                  <a:pt x="257130" y="0"/>
                </a:lnTo>
                <a:lnTo>
                  <a:pt x="826592" y="0"/>
                </a:lnTo>
                <a:lnTo>
                  <a:pt x="872818" y="4099"/>
                </a:lnTo>
                <a:lnTo>
                  <a:pt x="916327" y="16046"/>
                </a:lnTo>
                <a:lnTo>
                  <a:pt x="956393" y="35068"/>
                </a:lnTo>
                <a:lnTo>
                  <a:pt x="992284" y="60440"/>
                </a:lnTo>
                <a:lnTo>
                  <a:pt x="1023282" y="91436"/>
                </a:lnTo>
                <a:lnTo>
                  <a:pt x="1048654" y="127330"/>
                </a:lnTo>
                <a:lnTo>
                  <a:pt x="1061644" y="154690"/>
                </a:lnTo>
                <a:lnTo>
                  <a:pt x="1061644" y="217664"/>
                </a:lnTo>
                <a:lnTo>
                  <a:pt x="1047074" y="280588"/>
                </a:lnTo>
                <a:lnTo>
                  <a:pt x="1034184" y="324952"/>
                </a:lnTo>
                <a:lnTo>
                  <a:pt x="1019476" y="368512"/>
                </a:lnTo>
                <a:lnTo>
                  <a:pt x="1002993" y="411224"/>
                </a:lnTo>
                <a:lnTo>
                  <a:pt x="984780" y="453043"/>
                </a:lnTo>
                <a:lnTo>
                  <a:pt x="964882" y="493927"/>
                </a:lnTo>
                <a:lnTo>
                  <a:pt x="943342" y="533831"/>
                </a:lnTo>
                <a:lnTo>
                  <a:pt x="920202" y="572710"/>
                </a:lnTo>
                <a:lnTo>
                  <a:pt x="895509" y="610520"/>
                </a:lnTo>
                <a:lnTo>
                  <a:pt x="869307" y="647218"/>
                </a:lnTo>
                <a:lnTo>
                  <a:pt x="841639" y="682759"/>
                </a:lnTo>
                <a:lnTo>
                  <a:pt x="812547" y="717099"/>
                </a:lnTo>
                <a:lnTo>
                  <a:pt x="782082" y="750194"/>
                </a:lnTo>
                <a:lnTo>
                  <a:pt x="750279" y="782000"/>
                </a:lnTo>
                <a:lnTo>
                  <a:pt x="717188" y="812473"/>
                </a:lnTo>
                <a:lnTo>
                  <a:pt x="682851" y="841568"/>
                </a:lnTo>
                <a:lnTo>
                  <a:pt x="647312" y="869242"/>
                </a:lnTo>
                <a:lnTo>
                  <a:pt x="610617" y="895450"/>
                </a:lnTo>
                <a:lnTo>
                  <a:pt x="572807" y="920149"/>
                </a:lnTo>
                <a:lnTo>
                  <a:pt x="533927" y="943294"/>
                </a:lnTo>
                <a:lnTo>
                  <a:pt x="494024" y="964840"/>
                </a:lnTo>
                <a:lnTo>
                  <a:pt x="453138" y="984745"/>
                </a:lnTo>
                <a:lnTo>
                  <a:pt x="411314" y="1002963"/>
                </a:lnTo>
                <a:lnTo>
                  <a:pt x="368599" y="1019451"/>
                </a:lnTo>
                <a:lnTo>
                  <a:pt x="325033" y="1034164"/>
                </a:lnTo>
                <a:lnTo>
                  <a:pt x="280663" y="1047059"/>
                </a:lnTo>
                <a:lnTo>
                  <a:pt x="235532" y="1058091"/>
                </a:lnTo>
                <a:lnTo>
                  <a:pt x="189683" y="1067216"/>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g382f5823e19_0_266"/>
          <p:cNvSpPr/>
          <p:nvPr/>
        </p:nvSpPr>
        <p:spPr>
          <a:xfrm>
            <a:off x="16156730" y="1126565"/>
            <a:ext cx="1069975" cy="1069975"/>
          </a:xfrm>
          <a:custGeom>
            <a:rect b="b" l="l" r="r" t="t"/>
            <a:pathLst>
              <a:path extrusionOk="0" h="1069975" w="1069975">
                <a:moveTo>
                  <a:pt x="812449" y="1069582"/>
                </a:moveTo>
                <a:lnTo>
                  <a:pt x="242989" y="1069582"/>
                </a:lnTo>
                <a:lnTo>
                  <a:pt x="196763" y="1065481"/>
                </a:lnTo>
                <a:lnTo>
                  <a:pt x="153254" y="1053535"/>
                </a:lnTo>
                <a:lnTo>
                  <a:pt x="113189" y="1034513"/>
                </a:lnTo>
                <a:lnTo>
                  <a:pt x="77296" y="1009140"/>
                </a:lnTo>
                <a:lnTo>
                  <a:pt x="46299" y="978144"/>
                </a:lnTo>
                <a:lnTo>
                  <a:pt x="20927" y="942251"/>
                </a:lnTo>
                <a:lnTo>
                  <a:pt x="1904" y="902186"/>
                </a:lnTo>
                <a:lnTo>
                  <a:pt x="0" y="895245"/>
                </a:lnTo>
                <a:lnTo>
                  <a:pt x="2357" y="879954"/>
                </a:lnTo>
                <a:lnTo>
                  <a:pt x="11479" y="834115"/>
                </a:lnTo>
                <a:lnTo>
                  <a:pt x="22507" y="788992"/>
                </a:lnTo>
                <a:lnTo>
                  <a:pt x="35396" y="744629"/>
                </a:lnTo>
                <a:lnTo>
                  <a:pt x="50104" y="701069"/>
                </a:lnTo>
                <a:lnTo>
                  <a:pt x="66588" y="658357"/>
                </a:lnTo>
                <a:lnTo>
                  <a:pt x="84799" y="616537"/>
                </a:lnTo>
                <a:lnTo>
                  <a:pt x="104699" y="575653"/>
                </a:lnTo>
                <a:lnTo>
                  <a:pt x="126239" y="535750"/>
                </a:lnTo>
                <a:lnTo>
                  <a:pt x="149377" y="496871"/>
                </a:lnTo>
                <a:lnTo>
                  <a:pt x="174071" y="459061"/>
                </a:lnTo>
                <a:lnTo>
                  <a:pt x="200274" y="422363"/>
                </a:lnTo>
                <a:lnTo>
                  <a:pt x="227942" y="386822"/>
                </a:lnTo>
                <a:lnTo>
                  <a:pt x="257032" y="352481"/>
                </a:lnTo>
                <a:lnTo>
                  <a:pt x="287499" y="319386"/>
                </a:lnTo>
                <a:lnTo>
                  <a:pt x="319301" y="287580"/>
                </a:lnTo>
                <a:lnTo>
                  <a:pt x="352393" y="257108"/>
                </a:lnTo>
                <a:lnTo>
                  <a:pt x="386729" y="228012"/>
                </a:lnTo>
                <a:lnTo>
                  <a:pt x="422268" y="200338"/>
                </a:lnTo>
                <a:lnTo>
                  <a:pt x="458963" y="174130"/>
                </a:lnTo>
                <a:lnTo>
                  <a:pt x="496774" y="149432"/>
                </a:lnTo>
                <a:lnTo>
                  <a:pt x="535651" y="126287"/>
                </a:lnTo>
                <a:lnTo>
                  <a:pt x="575557" y="104740"/>
                </a:lnTo>
                <a:lnTo>
                  <a:pt x="616442" y="84836"/>
                </a:lnTo>
                <a:lnTo>
                  <a:pt x="658264" y="66618"/>
                </a:lnTo>
                <a:lnTo>
                  <a:pt x="700980" y="50130"/>
                </a:lnTo>
                <a:lnTo>
                  <a:pt x="744546" y="35417"/>
                </a:lnTo>
                <a:lnTo>
                  <a:pt x="788917" y="22522"/>
                </a:lnTo>
                <a:lnTo>
                  <a:pt x="834049" y="11490"/>
                </a:lnTo>
                <a:lnTo>
                  <a:pt x="879896" y="2365"/>
                </a:lnTo>
                <a:lnTo>
                  <a:pt x="895242" y="0"/>
                </a:lnTo>
                <a:lnTo>
                  <a:pt x="902187" y="1905"/>
                </a:lnTo>
                <a:lnTo>
                  <a:pt x="942251" y="20928"/>
                </a:lnTo>
                <a:lnTo>
                  <a:pt x="978143" y="46300"/>
                </a:lnTo>
                <a:lnTo>
                  <a:pt x="1009139" y="77296"/>
                </a:lnTo>
                <a:lnTo>
                  <a:pt x="1034513" y="113189"/>
                </a:lnTo>
                <a:lnTo>
                  <a:pt x="1053534" y="153254"/>
                </a:lnTo>
                <a:lnTo>
                  <a:pt x="1065482" y="196763"/>
                </a:lnTo>
                <a:lnTo>
                  <a:pt x="1069580" y="242991"/>
                </a:lnTo>
                <a:lnTo>
                  <a:pt x="1069580" y="812450"/>
                </a:lnTo>
                <a:lnTo>
                  <a:pt x="1065482" y="858677"/>
                </a:lnTo>
                <a:lnTo>
                  <a:pt x="1053534" y="902186"/>
                </a:lnTo>
                <a:lnTo>
                  <a:pt x="1034513" y="942251"/>
                </a:lnTo>
                <a:lnTo>
                  <a:pt x="1009139" y="978144"/>
                </a:lnTo>
                <a:lnTo>
                  <a:pt x="978143" y="1009140"/>
                </a:lnTo>
                <a:lnTo>
                  <a:pt x="942251" y="1034513"/>
                </a:lnTo>
                <a:lnTo>
                  <a:pt x="902187" y="1053535"/>
                </a:lnTo>
                <a:lnTo>
                  <a:pt x="858677" y="1065481"/>
                </a:lnTo>
                <a:lnTo>
                  <a:pt x="812449" y="10695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7" name="Google Shape;87;g382f5823e19_0_266"/>
          <p:cNvSpPr/>
          <p:nvPr/>
        </p:nvSpPr>
        <p:spPr>
          <a:xfrm>
            <a:off x="17240537" y="1126565"/>
            <a:ext cx="1047750" cy="1069975"/>
          </a:xfrm>
          <a:custGeom>
            <a:rect b="b" l="l" r="r" t="t"/>
            <a:pathLst>
              <a:path extrusionOk="0" h="1069975" w="1047750">
                <a:moveTo>
                  <a:pt x="812449" y="1069582"/>
                </a:moveTo>
                <a:lnTo>
                  <a:pt x="242992" y="1069582"/>
                </a:lnTo>
                <a:lnTo>
                  <a:pt x="196763" y="1065481"/>
                </a:lnTo>
                <a:lnTo>
                  <a:pt x="153254" y="1053535"/>
                </a:lnTo>
                <a:lnTo>
                  <a:pt x="113189" y="1034513"/>
                </a:lnTo>
                <a:lnTo>
                  <a:pt x="77297" y="1009140"/>
                </a:lnTo>
                <a:lnTo>
                  <a:pt x="46299" y="978144"/>
                </a:lnTo>
                <a:lnTo>
                  <a:pt x="20927" y="942251"/>
                </a:lnTo>
                <a:lnTo>
                  <a:pt x="1906" y="902186"/>
                </a:lnTo>
                <a:lnTo>
                  <a:pt x="0" y="895245"/>
                </a:lnTo>
                <a:lnTo>
                  <a:pt x="2357" y="879954"/>
                </a:lnTo>
                <a:lnTo>
                  <a:pt x="11479" y="834115"/>
                </a:lnTo>
                <a:lnTo>
                  <a:pt x="22507" y="788992"/>
                </a:lnTo>
                <a:lnTo>
                  <a:pt x="35397" y="744629"/>
                </a:lnTo>
                <a:lnTo>
                  <a:pt x="50106" y="701069"/>
                </a:lnTo>
                <a:lnTo>
                  <a:pt x="66588" y="658357"/>
                </a:lnTo>
                <a:lnTo>
                  <a:pt x="84799" y="616537"/>
                </a:lnTo>
                <a:lnTo>
                  <a:pt x="104699" y="575653"/>
                </a:lnTo>
                <a:lnTo>
                  <a:pt x="126239" y="535750"/>
                </a:lnTo>
                <a:lnTo>
                  <a:pt x="149377" y="496871"/>
                </a:lnTo>
                <a:lnTo>
                  <a:pt x="174072" y="459061"/>
                </a:lnTo>
                <a:lnTo>
                  <a:pt x="200274" y="422363"/>
                </a:lnTo>
                <a:lnTo>
                  <a:pt x="227942" y="386822"/>
                </a:lnTo>
                <a:lnTo>
                  <a:pt x="257032" y="352481"/>
                </a:lnTo>
                <a:lnTo>
                  <a:pt x="287499" y="319386"/>
                </a:lnTo>
                <a:lnTo>
                  <a:pt x="319302" y="287580"/>
                </a:lnTo>
                <a:lnTo>
                  <a:pt x="352393" y="257108"/>
                </a:lnTo>
                <a:lnTo>
                  <a:pt x="386731" y="228012"/>
                </a:lnTo>
                <a:lnTo>
                  <a:pt x="422268" y="200338"/>
                </a:lnTo>
                <a:lnTo>
                  <a:pt x="458963" y="174130"/>
                </a:lnTo>
                <a:lnTo>
                  <a:pt x="496774" y="149432"/>
                </a:lnTo>
                <a:lnTo>
                  <a:pt x="535652" y="126287"/>
                </a:lnTo>
                <a:lnTo>
                  <a:pt x="575557" y="104740"/>
                </a:lnTo>
                <a:lnTo>
                  <a:pt x="616442" y="84836"/>
                </a:lnTo>
                <a:lnTo>
                  <a:pt x="658264" y="66618"/>
                </a:lnTo>
                <a:lnTo>
                  <a:pt x="700981" y="50130"/>
                </a:lnTo>
                <a:lnTo>
                  <a:pt x="744547" y="35417"/>
                </a:lnTo>
                <a:lnTo>
                  <a:pt x="788917" y="22522"/>
                </a:lnTo>
                <a:lnTo>
                  <a:pt x="834048" y="11490"/>
                </a:lnTo>
                <a:lnTo>
                  <a:pt x="879897" y="2365"/>
                </a:lnTo>
                <a:lnTo>
                  <a:pt x="895242" y="0"/>
                </a:lnTo>
                <a:lnTo>
                  <a:pt x="902187" y="1905"/>
                </a:lnTo>
                <a:lnTo>
                  <a:pt x="942251" y="20928"/>
                </a:lnTo>
                <a:lnTo>
                  <a:pt x="978143" y="46300"/>
                </a:lnTo>
                <a:lnTo>
                  <a:pt x="1009142" y="77296"/>
                </a:lnTo>
                <a:lnTo>
                  <a:pt x="1034513" y="113189"/>
                </a:lnTo>
                <a:lnTo>
                  <a:pt x="1047460" y="140459"/>
                </a:lnTo>
                <a:lnTo>
                  <a:pt x="1047460" y="914981"/>
                </a:lnTo>
                <a:lnTo>
                  <a:pt x="1009142" y="978144"/>
                </a:lnTo>
                <a:lnTo>
                  <a:pt x="978143" y="1009140"/>
                </a:lnTo>
                <a:lnTo>
                  <a:pt x="942251" y="1034513"/>
                </a:lnTo>
                <a:lnTo>
                  <a:pt x="902187" y="1053535"/>
                </a:lnTo>
                <a:lnTo>
                  <a:pt x="858677" y="1065481"/>
                </a:lnTo>
                <a:lnTo>
                  <a:pt x="812449" y="10695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 name="Google Shape;88;g382f5823e19_0_266"/>
          <p:cNvSpPr/>
          <p:nvPr/>
        </p:nvSpPr>
        <p:spPr>
          <a:xfrm>
            <a:off x="13904605" y="1097992"/>
            <a:ext cx="1069975" cy="1069975"/>
          </a:xfrm>
          <a:custGeom>
            <a:rect b="b" l="l" r="r" t="t"/>
            <a:pathLst>
              <a:path extrusionOk="0" h="1069975" w="1069975">
                <a:moveTo>
                  <a:pt x="826589" y="1069580"/>
                </a:moveTo>
                <a:lnTo>
                  <a:pt x="257132" y="1069580"/>
                </a:lnTo>
                <a:lnTo>
                  <a:pt x="210904" y="1065480"/>
                </a:lnTo>
                <a:lnTo>
                  <a:pt x="167394" y="1053534"/>
                </a:lnTo>
                <a:lnTo>
                  <a:pt x="127330" y="1034511"/>
                </a:lnTo>
                <a:lnTo>
                  <a:pt x="91438" y="1009139"/>
                </a:lnTo>
                <a:lnTo>
                  <a:pt x="60439" y="978143"/>
                </a:lnTo>
                <a:lnTo>
                  <a:pt x="35068" y="942249"/>
                </a:lnTo>
                <a:lnTo>
                  <a:pt x="16046" y="902185"/>
                </a:lnTo>
                <a:lnTo>
                  <a:pt x="4099" y="858676"/>
                </a:lnTo>
                <a:lnTo>
                  <a:pt x="0" y="812448"/>
                </a:lnTo>
                <a:lnTo>
                  <a:pt x="0" y="242989"/>
                </a:lnTo>
                <a:lnTo>
                  <a:pt x="4099" y="196762"/>
                </a:lnTo>
                <a:lnTo>
                  <a:pt x="16046" y="153252"/>
                </a:lnTo>
                <a:lnTo>
                  <a:pt x="35068" y="113188"/>
                </a:lnTo>
                <a:lnTo>
                  <a:pt x="60439" y="77295"/>
                </a:lnTo>
                <a:lnTo>
                  <a:pt x="91438" y="46298"/>
                </a:lnTo>
                <a:lnTo>
                  <a:pt x="127330" y="20926"/>
                </a:lnTo>
                <a:lnTo>
                  <a:pt x="167394" y="1904"/>
                </a:lnTo>
                <a:lnTo>
                  <a:pt x="174333" y="0"/>
                </a:lnTo>
                <a:lnTo>
                  <a:pt x="189626" y="2357"/>
                </a:lnTo>
                <a:lnTo>
                  <a:pt x="235464" y="11478"/>
                </a:lnTo>
                <a:lnTo>
                  <a:pt x="280588" y="22506"/>
                </a:lnTo>
                <a:lnTo>
                  <a:pt x="324952" y="35396"/>
                </a:lnTo>
                <a:lnTo>
                  <a:pt x="368513" y="50105"/>
                </a:lnTo>
                <a:lnTo>
                  <a:pt x="411224" y="66587"/>
                </a:lnTo>
                <a:lnTo>
                  <a:pt x="453043" y="84800"/>
                </a:lnTo>
                <a:lnTo>
                  <a:pt x="493927" y="104698"/>
                </a:lnTo>
                <a:lnTo>
                  <a:pt x="533832" y="126239"/>
                </a:lnTo>
                <a:lnTo>
                  <a:pt x="572709" y="149378"/>
                </a:lnTo>
                <a:lnTo>
                  <a:pt x="610521" y="174070"/>
                </a:lnTo>
                <a:lnTo>
                  <a:pt x="647218" y="200273"/>
                </a:lnTo>
                <a:lnTo>
                  <a:pt x="682759" y="227941"/>
                </a:lnTo>
                <a:lnTo>
                  <a:pt x="717099" y="257031"/>
                </a:lnTo>
                <a:lnTo>
                  <a:pt x="750194" y="287499"/>
                </a:lnTo>
                <a:lnTo>
                  <a:pt x="782001" y="319301"/>
                </a:lnTo>
                <a:lnTo>
                  <a:pt x="812474" y="352392"/>
                </a:lnTo>
                <a:lnTo>
                  <a:pt x="841568" y="386729"/>
                </a:lnTo>
                <a:lnTo>
                  <a:pt x="869243" y="422268"/>
                </a:lnTo>
                <a:lnTo>
                  <a:pt x="895451" y="458964"/>
                </a:lnTo>
                <a:lnTo>
                  <a:pt x="920149" y="496773"/>
                </a:lnTo>
                <a:lnTo>
                  <a:pt x="943294" y="535652"/>
                </a:lnTo>
                <a:lnTo>
                  <a:pt x="964839" y="575556"/>
                </a:lnTo>
                <a:lnTo>
                  <a:pt x="984746" y="616442"/>
                </a:lnTo>
                <a:lnTo>
                  <a:pt x="1002963" y="658264"/>
                </a:lnTo>
                <a:lnTo>
                  <a:pt x="1019451" y="700981"/>
                </a:lnTo>
                <a:lnTo>
                  <a:pt x="1034164" y="744546"/>
                </a:lnTo>
                <a:lnTo>
                  <a:pt x="1047059" y="788916"/>
                </a:lnTo>
                <a:lnTo>
                  <a:pt x="1058092" y="834048"/>
                </a:lnTo>
                <a:lnTo>
                  <a:pt x="1067217" y="879896"/>
                </a:lnTo>
                <a:lnTo>
                  <a:pt x="1069582" y="895241"/>
                </a:lnTo>
                <a:lnTo>
                  <a:pt x="1067676" y="902185"/>
                </a:lnTo>
                <a:lnTo>
                  <a:pt x="1048654" y="942249"/>
                </a:lnTo>
                <a:lnTo>
                  <a:pt x="1023282" y="978143"/>
                </a:lnTo>
                <a:lnTo>
                  <a:pt x="992284" y="1009139"/>
                </a:lnTo>
                <a:lnTo>
                  <a:pt x="956392" y="1034511"/>
                </a:lnTo>
                <a:lnTo>
                  <a:pt x="916327" y="1053534"/>
                </a:lnTo>
                <a:lnTo>
                  <a:pt x="872818" y="1065480"/>
                </a:lnTo>
                <a:lnTo>
                  <a:pt x="826589" y="106958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9" name="Google Shape;89;g382f5823e19_0_266"/>
          <p:cNvSpPr txBox="1"/>
          <p:nvPr>
            <p:ph type="title"/>
          </p:nvPr>
        </p:nvSpPr>
        <p:spPr>
          <a:xfrm>
            <a:off x="723532" y="132653"/>
            <a:ext cx="16840800" cy="2446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7400">
                <a:solidFill>
                  <a:srgbClr val="EC6146"/>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g382f5823e19_0_266"/>
          <p:cNvSpPr txBox="1"/>
          <p:nvPr>
            <p:ph idx="1" type="body"/>
          </p:nvPr>
        </p:nvSpPr>
        <p:spPr>
          <a:xfrm>
            <a:off x="511249" y="2516119"/>
            <a:ext cx="17265600" cy="63651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320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g382f5823e19_0_266"/>
          <p:cNvSpPr txBox="1"/>
          <p:nvPr>
            <p:ph idx="11" type="ftr"/>
          </p:nvPr>
        </p:nvSpPr>
        <p:spPr>
          <a:xfrm>
            <a:off x="6217920" y="9566910"/>
            <a:ext cx="5852100" cy="5145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g382f5823e19_0_266"/>
          <p:cNvSpPr txBox="1"/>
          <p:nvPr>
            <p:ph idx="10" type="dt"/>
          </p:nvPr>
        </p:nvSpPr>
        <p:spPr>
          <a:xfrm>
            <a:off x="914400" y="9566910"/>
            <a:ext cx="4206300" cy="5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g382f5823e19_0_266"/>
          <p:cNvSpPr txBox="1"/>
          <p:nvPr>
            <p:ph idx="12" type="sldNum"/>
          </p:nvPr>
        </p:nvSpPr>
        <p:spPr>
          <a:xfrm>
            <a:off x="13167361" y="9566910"/>
            <a:ext cx="4206300" cy="2772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399012" y="1122725"/>
            <a:ext cx="9490075" cy="140953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7400" u="none" cap="none" strike="noStrike">
                <a:solidFill>
                  <a:srgbClr val="EC6146"/>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2523961" y="3233120"/>
            <a:ext cx="14413230" cy="449008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2450" u="none" cap="none" strike="noStrike">
                <a:solidFill>
                  <a:schemeClr val="dk1"/>
                </a:solidFill>
                <a:latin typeface="Tahoma"/>
                <a:ea typeface="Tahoma"/>
                <a:cs typeface="Tahoma"/>
                <a:sym typeface="Tahoma"/>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15"/>
          <p:cNvSpPr txBox="1"/>
          <p:nvPr>
            <p:ph idx="11" type="ftr"/>
          </p:nvPr>
        </p:nvSpPr>
        <p:spPr>
          <a:xfrm>
            <a:off x="6217920" y="9566910"/>
            <a:ext cx="5852160" cy="51435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5"/>
          <p:cNvSpPr txBox="1"/>
          <p:nvPr>
            <p:ph idx="10" type="dt"/>
          </p:nvPr>
        </p:nvSpPr>
        <p:spPr>
          <a:xfrm>
            <a:off x="914400" y="9566910"/>
            <a:ext cx="4206240" cy="514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5"/>
          <p:cNvSpPr txBox="1"/>
          <p:nvPr>
            <p:ph idx="12" type="sldNum"/>
          </p:nvPr>
        </p:nvSpPr>
        <p:spPr>
          <a:xfrm>
            <a:off x="13167361" y="9566910"/>
            <a:ext cx="4206240" cy="51435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2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20.png"/><Relationship Id="rId8"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9.jpg"/><Relationship Id="rId10" Type="http://schemas.openxmlformats.org/officeDocument/2006/relationships/image" Target="../media/image18.png"/><Relationship Id="rId9" Type="http://schemas.openxmlformats.org/officeDocument/2006/relationships/image" Target="../media/image16.jpg"/><Relationship Id="rId5" Type="http://schemas.openxmlformats.org/officeDocument/2006/relationships/image" Target="../media/image15.png"/><Relationship Id="rId6" Type="http://schemas.openxmlformats.org/officeDocument/2006/relationships/image" Target="../media/image21.png"/><Relationship Id="rId7" Type="http://schemas.openxmlformats.org/officeDocument/2006/relationships/image" Target="../media/image12.png"/><Relationship Id="rId8"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 name="Shape 97"/>
        <p:cNvGrpSpPr/>
        <p:nvPr/>
      </p:nvGrpSpPr>
      <p:grpSpPr>
        <a:xfrm>
          <a:off x="0" y="0"/>
          <a:ext cx="0" cy="0"/>
          <a:chOff x="0" y="0"/>
          <a:chExt cx="0" cy="0"/>
        </a:xfrm>
      </p:grpSpPr>
      <p:sp>
        <p:nvSpPr>
          <p:cNvPr id="98" name="Google Shape;98;p1"/>
          <p:cNvSpPr txBox="1"/>
          <p:nvPr>
            <p:ph type="ctrTitle"/>
          </p:nvPr>
        </p:nvSpPr>
        <p:spPr>
          <a:xfrm>
            <a:off x="4999164" y="3750197"/>
            <a:ext cx="8289600" cy="1706100"/>
          </a:xfrm>
          <a:prstGeom prst="rect">
            <a:avLst/>
          </a:prstGeom>
          <a:noFill/>
          <a:ln>
            <a:noFill/>
          </a:ln>
        </p:spPr>
        <p:txBody>
          <a:bodyPr anchorCtr="0" anchor="t" bIns="0" lIns="0" spcFirstLastPara="1" rIns="0" wrap="square" tIns="165100">
            <a:spAutoFit/>
          </a:bodyPr>
          <a:lstStyle/>
          <a:p>
            <a:pPr indent="-1530350" lvl="0" marL="1542415" marR="5080" rtl="0" algn="ctr">
              <a:lnSpc>
                <a:spcPct val="100000"/>
              </a:lnSpc>
              <a:spcBef>
                <a:spcPts val="0"/>
              </a:spcBef>
              <a:spcAft>
                <a:spcPts val="0"/>
              </a:spcAft>
              <a:buNone/>
            </a:pPr>
            <a:r>
              <a:rPr b="1" lang="en-US" sz="10000">
                <a:solidFill>
                  <a:srgbClr val="1B2133"/>
                </a:solidFill>
                <a:latin typeface="Arial"/>
                <a:ea typeface="Arial"/>
                <a:cs typeface="Arial"/>
                <a:sym typeface="Arial"/>
              </a:rPr>
              <a:t>YUCI </a:t>
            </a:r>
            <a:endParaRPr sz="10000">
              <a:latin typeface="Arial"/>
              <a:ea typeface="Arial"/>
              <a:cs typeface="Arial"/>
              <a:sym typeface="Arial"/>
            </a:endParaRPr>
          </a:p>
        </p:txBody>
      </p:sp>
      <p:sp>
        <p:nvSpPr>
          <p:cNvPr id="99" name="Google Shape;99;p1"/>
          <p:cNvSpPr txBox="1"/>
          <p:nvPr/>
        </p:nvSpPr>
        <p:spPr>
          <a:xfrm>
            <a:off x="6830046" y="5734200"/>
            <a:ext cx="5160000" cy="1478700"/>
          </a:xfrm>
          <a:prstGeom prst="rect">
            <a:avLst/>
          </a:prstGeom>
          <a:noFill/>
          <a:ln>
            <a:noFill/>
          </a:ln>
        </p:spPr>
        <p:txBody>
          <a:bodyPr anchorCtr="0" anchor="t" bIns="0" lIns="0" spcFirstLastPara="1" rIns="0" wrap="square" tIns="12700">
            <a:spAutoFit/>
          </a:bodyPr>
          <a:lstStyle/>
          <a:p>
            <a:pPr indent="0" lvl="0" marL="0" rtl="0" algn="ctr">
              <a:lnSpc>
                <a:spcPct val="100000"/>
              </a:lnSpc>
              <a:spcBef>
                <a:spcPts val="0"/>
              </a:spcBef>
              <a:spcAft>
                <a:spcPts val="0"/>
              </a:spcAft>
              <a:buNone/>
            </a:pPr>
            <a:r>
              <a:rPr lang="en-US" sz="3400">
                <a:solidFill>
                  <a:srgbClr val="1B2133"/>
                </a:solidFill>
                <a:latin typeface="Roboto"/>
                <a:ea typeface="Roboto"/>
                <a:cs typeface="Roboto"/>
                <a:sym typeface="Roboto"/>
              </a:rPr>
              <a:t>C Poorvika </a:t>
            </a:r>
            <a:r>
              <a:rPr lang="en-US" sz="3400">
                <a:solidFill>
                  <a:srgbClr val="1B2133"/>
                </a:solidFill>
                <a:latin typeface="Roboto"/>
                <a:ea typeface="Roboto"/>
                <a:cs typeface="Roboto"/>
                <a:sym typeface="Roboto"/>
              </a:rPr>
              <a:t> - 22PD10</a:t>
            </a:r>
            <a:endParaRPr sz="3400">
              <a:latin typeface="Roboto"/>
              <a:ea typeface="Roboto"/>
              <a:cs typeface="Roboto"/>
              <a:sym typeface="Roboto"/>
            </a:endParaRPr>
          </a:p>
          <a:p>
            <a:pPr indent="0" lvl="0" marL="0" rtl="0" algn="ctr">
              <a:lnSpc>
                <a:spcPct val="100000"/>
              </a:lnSpc>
              <a:spcBef>
                <a:spcPts val="3269"/>
              </a:spcBef>
              <a:spcAft>
                <a:spcPts val="0"/>
              </a:spcAft>
              <a:buNone/>
            </a:pPr>
            <a:r>
              <a:rPr lang="en-US" sz="3400">
                <a:solidFill>
                  <a:srgbClr val="1B2133"/>
                </a:solidFill>
                <a:latin typeface="Roboto"/>
                <a:ea typeface="Roboto"/>
                <a:cs typeface="Roboto"/>
                <a:sym typeface="Roboto"/>
              </a:rPr>
              <a:t>Data Science Intern, Yubi</a:t>
            </a:r>
            <a:endParaRPr sz="3400">
              <a:latin typeface="Roboto"/>
              <a:ea typeface="Roboto"/>
              <a:cs typeface="Roboto"/>
              <a:sym typeface="Roboto"/>
            </a:endParaRPr>
          </a:p>
        </p:txBody>
      </p:sp>
      <p:grpSp>
        <p:nvGrpSpPr>
          <p:cNvPr id="100" name="Google Shape;100;p1"/>
          <p:cNvGrpSpPr/>
          <p:nvPr/>
        </p:nvGrpSpPr>
        <p:grpSpPr>
          <a:xfrm>
            <a:off x="0" y="6358354"/>
            <a:ext cx="2168009" cy="3928942"/>
            <a:chOff x="0" y="6358354"/>
            <a:chExt cx="2168009" cy="3928942"/>
          </a:xfrm>
        </p:grpSpPr>
        <p:sp>
          <p:nvSpPr>
            <p:cNvPr id="101" name="Google Shape;101;p1"/>
            <p:cNvSpPr/>
            <p:nvPr/>
          </p:nvSpPr>
          <p:spPr>
            <a:xfrm>
              <a:off x="9525" y="6358354"/>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2" name="Google Shape;102;p1"/>
            <p:cNvSpPr/>
            <p:nvPr/>
          </p:nvSpPr>
          <p:spPr>
            <a:xfrm>
              <a:off x="1089365" y="6392265"/>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3" name="Google Shape;103;p1"/>
            <p:cNvSpPr/>
            <p:nvPr/>
          </p:nvSpPr>
          <p:spPr>
            <a:xfrm>
              <a:off x="5556" y="7476073"/>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4" name="Google Shape;104;p1"/>
            <p:cNvSpPr/>
            <p:nvPr/>
          </p:nvSpPr>
          <p:spPr>
            <a:xfrm>
              <a:off x="0" y="8554547"/>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5" name="Google Shape;105;p1"/>
            <p:cNvSpPr/>
            <p:nvPr/>
          </p:nvSpPr>
          <p:spPr>
            <a:xfrm>
              <a:off x="1089144" y="8554547"/>
              <a:ext cx="1078865" cy="1078230"/>
            </a:xfrm>
            <a:custGeom>
              <a:rect b="b" l="l" r="r" t="t"/>
              <a:pathLst>
                <a:path extrusionOk="0" h="1078229" w="1078864">
                  <a:moveTo>
                    <a:pt x="1078430" y="142832"/>
                  </a:moveTo>
                  <a:lnTo>
                    <a:pt x="1078430" y="940891"/>
                  </a:lnTo>
                  <a:lnTo>
                    <a:pt x="1071189" y="986051"/>
                  </a:lnTo>
                  <a:lnTo>
                    <a:pt x="1050906" y="1025271"/>
                  </a:lnTo>
                  <a:lnTo>
                    <a:pt x="1019978" y="1056199"/>
                  </a:lnTo>
                  <a:lnTo>
                    <a:pt x="980757" y="1076482"/>
                  </a:lnTo>
                  <a:lnTo>
                    <a:pt x="970048" y="1078209"/>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6" name="Google Shape;106;p1"/>
            <p:cNvSpPr/>
            <p:nvPr/>
          </p:nvSpPr>
          <p:spPr>
            <a:xfrm>
              <a:off x="1083808" y="9623721"/>
              <a:ext cx="1078230" cy="663575"/>
            </a:xfrm>
            <a:custGeom>
              <a:rect b="b" l="l" r="r" t="t"/>
              <a:pathLst>
                <a:path extrusionOk="0" h="663575"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07" name="Google Shape;107;p1"/>
            <p:cNvSpPr/>
            <p:nvPr/>
          </p:nvSpPr>
          <p:spPr>
            <a:xfrm>
              <a:off x="0" y="9643913"/>
              <a:ext cx="993140" cy="643255"/>
            </a:xfrm>
            <a:custGeom>
              <a:rect b="b" l="l" r="r" t="t"/>
              <a:pathLst>
                <a:path extrusionOk="0" h="643254" w="993140">
                  <a:moveTo>
                    <a:pt x="0" y="643086"/>
                  </a:moveTo>
                  <a:lnTo>
                    <a:pt x="0" y="137318"/>
                  </a:lnTo>
                  <a:lnTo>
                    <a:pt x="7241" y="92158"/>
                  </a:lnTo>
                  <a:lnTo>
                    <a:pt x="27524" y="52938"/>
                  </a:lnTo>
                  <a:lnTo>
                    <a:pt x="58452" y="22010"/>
                  </a:lnTo>
                  <a:lnTo>
                    <a:pt x="97673" y="1727"/>
                  </a:lnTo>
                  <a:lnTo>
                    <a:pt x="108383" y="0"/>
                  </a:lnTo>
                  <a:lnTo>
                    <a:pt x="143117" y="3814"/>
                  </a:lnTo>
                  <a:lnTo>
                    <a:pt x="189627" y="10985"/>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6"/>
                  </a:lnTo>
                  <a:lnTo>
                    <a:pt x="895451" y="467592"/>
                  </a:lnTo>
                  <a:lnTo>
                    <a:pt x="920150" y="505402"/>
                  </a:lnTo>
                  <a:lnTo>
                    <a:pt x="943295" y="544281"/>
                  </a:lnTo>
                  <a:lnTo>
                    <a:pt x="964841" y="584185"/>
                  </a:lnTo>
                  <a:lnTo>
                    <a:pt x="984746" y="625070"/>
                  </a:lnTo>
                  <a:lnTo>
                    <a:pt x="992593" y="643086"/>
                  </a:lnTo>
                  <a:lnTo>
                    <a:pt x="0" y="643086"/>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08" name="Google Shape;108;p1"/>
          <p:cNvGrpSpPr/>
          <p:nvPr/>
        </p:nvGrpSpPr>
        <p:grpSpPr>
          <a:xfrm>
            <a:off x="2342111" y="7504648"/>
            <a:ext cx="3142312" cy="2782934"/>
            <a:chOff x="2342111" y="7504648"/>
            <a:chExt cx="3142312" cy="2782934"/>
          </a:xfrm>
        </p:grpSpPr>
        <p:sp>
          <p:nvSpPr>
            <p:cNvPr id="109" name="Google Shape;109;p1"/>
            <p:cNvSpPr/>
            <p:nvPr/>
          </p:nvSpPr>
          <p:spPr>
            <a:xfrm>
              <a:off x="3321750" y="8583122"/>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0" name="Google Shape;110;p1"/>
            <p:cNvSpPr/>
            <p:nvPr/>
          </p:nvSpPr>
          <p:spPr>
            <a:xfrm>
              <a:off x="3327306" y="7504648"/>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1" name="Google Shape;111;p1"/>
            <p:cNvSpPr/>
            <p:nvPr/>
          </p:nvSpPr>
          <p:spPr>
            <a:xfrm>
              <a:off x="4405558" y="8588678"/>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2" name="Google Shape;112;p1"/>
            <p:cNvSpPr/>
            <p:nvPr/>
          </p:nvSpPr>
          <p:spPr>
            <a:xfrm>
              <a:off x="2342111"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1" y="36511"/>
                  </a:lnTo>
                  <a:lnTo>
                    <a:pt x="968762" y="82863"/>
                  </a:lnTo>
                  <a:lnTo>
                    <a:pt x="979595" y="137539"/>
                  </a:lnTo>
                  <a:lnTo>
                    <a:pt x="979595" y="6147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3" name="Google Shape;113;p1"/>
            <p:cNvSpPr/>
            <p:nvPr/>
          </p:nvSpPr>
          <p:spPr>
            <a:xfrm>
              <a:off x="3425920"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0" y="36511"/>
                  </a:lnTo>
                  <a:lnTo>
                    <a:pt x="968762" y="82863"/>
                  </a:lnTo>
                  <a:lnTo>
                    <a:pt x="979595" y="137539"/>
                  </a:lnTo>
                  <a:lnTo>
                    <a:pt x="979595" y="61473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114" name="Google Shape;114;p1"/>
          <p:cNvGrpSpPr/>
          <p:nvPr/>
        </p:nvGrpSpPr>
        <p:grpSpPr>
          <a:xfrm>
            <a:off x="14393317" y="0"/>
            <a:ext cx="3895163" cy="3251725"/>
            <a:chOff x="14393317" y="0"/>
            <a:chExt cx="3895163" cy="3251725"/>
          </a:xfrm>
        </p:grpSpPr>
        <p:sp>
          <p:nvSpPr>
            <p:cNvPr id="115" name="Google Shape;115;p1"/>
            <p:cNvSpPr/>
            <p:nvPr/>
          </p:nvSpPr>
          <p:spPr>
            <a:xfrm>
              <a:off x="15477135"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4"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6" name="Google Shape;116;p1"/>
            <p:cNvSpPr/>
            <p:nvPr/>
          </p:nvSpPr>
          <p:spPr>
            <a:xfrm>
              <a:off x="16560943"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7" name="Google Shape;117;p1"/>
            <p:cNvSpPr/>
            <p:nvPr/>
          </p:nvSpPr>
          <p:spPr>
            <a:xfrm>
              <a:off x="14393317" y="11"/>
              <a:ext cx="3895090" cy="2161540"/>
            </a:xfrm>
            <a:custGeom>
              <a:rect b="b" l="l" r="r" t="t"/>
              <a:pathLst>
                <a:path extrusionOk="0" h="2161540" w="3895090">
                  <a:moveTo>
                    <a:pt x="1077252" y="1245679"/>
                  </a:moveTo>
                  <a:lnTo>
                    <a:pt x="1071511" y="1202639"/>
                  </a:lnTo>
                  <a:lnTo>
                    <a:pt x="1055192" y="1163955"/>
                  </a:lnTo>
                  <a:lnTo>
                    <a:pt x="1029868" y="1131189"/>
                  </a:lnTo>
                  <a:lnTo>
                    <a:pt x="997102" y="1105865"/>
                  </a:lnTo>
                  <a:lnTo>
                    <a:pt x="958418" y="1089545"/>
                  </a:lnTo>
                  <a:lnTo>
                    <a:pt x="915377" y="1083805"/>
                  </a:lnTo>
                  <a:lnTo>
                    <a:pt x="155409" y="1083805"/>
                  </a:lnTo>
                  <a:lnTo>
                    <a:pt x="112369" y="1089545"/>
                  </a:lnTo>
                  <a:lnTo>
                    <a:pt x="73685" y="1105865"/>
                  </a:lnTo>
                  <a:lnTo>
                    <a:pt x="40919" y="1131189"/>
                  </a:lnTo>
                  <a:lnTo>
                    <a:pt x="15595" y="1163955"/>
                  </a:lnTo>
                  <a:lnTo>
                    <a:pt x="0" y="1200912"/>
                  </a:lnTo>
                  <a:lnTo>
                    <a:pt x="2870" y="1226959"/>
                  </a:lnTo>
                  <a:lnTo>
                    <a:pt x="10033" y="1273492"/>
                  </a:lnTo>
                  <a:lnTo>
                    <a:pt x="19164" y="1319339"/>
                  </a:lnTo>
                  <a:lnTo>
                    <a:pt x="30200" y="1364462"/>
                  </a:lnTo>
                  <a:lnTo>
                    <a:pt x="43091" y="1408836"/>
                  </a:lnTo>
                  <a:lnTo>
                    <a:pt x="57810" y="1452397"/>
                  </a:lnTo>
                  <a:lnTo>
                    <a:pt x="74295" y="1495120"/>
                  </a:lnTo>
                  <a:lnTo>
                    <a:pt x="92506" y="1536941"/>
                  </a:lnTo>
                  <a:lnTo>
                    <a:pt x="112369" y="1577733"/>
                  </a:lnTo>
                  <a:lnTo>
                    <a:pt x="133959" y="1617726"/>
                  </a:lnTo>
                  <a:lnTo>
                    <a:pt x="157111" y="1656613"/>
                  </a:lnTo>
                  <a:lnTo>
                    <a:pt x="181800" y="1694421"/>
                  </a:lnTo>
                  <a:lnTo>
                    <a:pt x="208013" y="1731111"/>
                  </a:lnTo>
                  <a:lnTo>
                    <a:pt x="235686" y="1766658"/>
                  </a:lnTo>
                  <a:lnTo>
                    <a:pt x="264782" y="1800987"/>
                  </a:lnTo>
                  <a:lnTo>
                    <a:pt x="295249" y="1834083"/>
                  </a:lnTo>
                  <a:lnTo>
                    <a:pt x="327063" y="1865884"/>
                  </a:lnTo>
                  <a:lnTo>
                    <a:pt x="360159" y="1896351"/>
                  </a:lnTo>
                  <a:lnTo>
                    <a:pt x="394500" y="1925447"/>
                  </a:lnTo>
                  <a:lnTo>
                    <a:pt x="430034" y="1953107"/>
                  </a:lnTo>
                  <a:lnTo>
                    <a:pt x="466737" y="1979307"/>
                  </a:lnTo>
                  <a:lnTo>
                    <a:pt x="504545" y="2004009"/>
                  </a:lnTo>
                  <a:lnTo>
                    <a:pt x="543420" y="2027148"/>
                  </a:lnTo>
                  <a:lnTo>
                    <a:pt x="583323" y="2048687"/>
                  </a:lnTo>
                  <a:lnTo>
                    <a:pt x="624205" y="2068588"/>
                  </a:lnTo>
                  <a:lnTo>
                    <a:pt x="666026" y="2086800"/>
                  </a:lnTo>
                  <a:lnTo>
                    <a:pt x="708748" y="2103285"/>
                  </a:lnTo>
                  <a:lnTo>
                    <a:pt x="752297" y="2117991"/>
                  </a:lnTo>
                  <a:lnTo>
                    <a:pt x="796671" y="2130882"/>
                  </a:lnTo>
                  <a:lnTo>
                    <a:pt x="841794" y="2141905"/>
                  </a:lnTo>
                  <a:lnTo>
                    <a:pt x="887628" y="2151024"/>
                  </a:lnTo>
                  <a:lnTo>
                    <a:pt x="934135" y="2158200"/>
                  </a:lnTo>
                  <a:lnTo>
                    <a:pt x="960145" y="2161057"/>
                  </a:lnTo>
                  <a:lnTo>
                    <a:pt x="997102" y="2145461"/>
                  </a:lnTo>
                  <a:lnTo>
                    <a:pt x="1029868" y="2120138"/>
                  </a:lnTo>
                  <a:lnTo>
                    <a:pt x="1055192" y="2087372"/>
                  </a:lnTo>
                  <a:lnTo>
                    <a:pt x="1071511" y="2048687"/>
                  </a:lnTo>
                  <a:lnTo>
                    <a:pt x="1077252" y="2005647"/>
                  </a:lnTo>
                  <a:lnTo>
                    <a:pt x="1077252" y="1245679"/>
                  </a:lnTo>
                  <a:close/>
                </a:path>
                <a:path extrusionOk="0" h="2161540" w="3895090">
                  <a:moveTo>
                    <a:pt x="3894683" y="0"/>
                  </a:moveTo>
                  <a:lnTo>
                    <a:pt x="3406838" y="0"/>
                  </a:lnTo>
                  <a:lnTo>
                    <a:pt x="3363798" y="5778"/>
                  </a:lnTo>
                  <a:lnTo>
                    <a:pt x="3325114" y="22098"/>
                  </a:lnTo>
                  <a:lnTo>
                    <a:pt x="3292348" y="47421"/>
                  </a:lnTo>
                  <a:lnTo>
                    <a:pt x="3267024" y="80187"/>
                  </a:lnTo>
                  <a:lnTo>
                    <a:pt x="3250704" y="118872"/>
                  </a:lnTo>
                  <a:lnTo>
                    <a:pt x="3244913" y="161925"/>
                  </a:lnTo>
                  <a:lnTo>
                    <a:pt x="3244913" y="921880"/>
                  </a:lnTo>
                  <a:lnTo>
                    <a:pt x="3250704" y="964920"/>
                  </a:lnTo>
                  <a:lnTo>
                    <a:pt x="3267024" y="1003604"/>
                  </a:lnTo>
                  <a:lnTo>
                    <a:pt x="3292348" y="1036370"/>
                  </a:lnTo>
                  <a:lnTo>
                    <a:pt x="3325114" y="1061694"/>
                  </a:lnTo>
                  <a:lnTo>
                    <a:pt x="3361982" y="1077252"/>
                  </a:lnTo>
                  <a:lnTo>
                    <a:pt x="3388080" y="1074381"/>
                  </a:lnTo>
                  <a:lnTo>
                    <a:pt x="3434600" y="1067206"/>
                  </a:lnTo>
                  <a:lnTo>
                    <a:pt x="3480447" y="1058087"/>
                  </a:lnTo>
                  <a:lnTo>
                    <a:pt x="3525583" y="1047051"/>
                  </a:lnTo>
                  <a:lnTo>
                    <a:pt x="3569957" y="1034161"/>
                  </a:lnTo>
                  <a:lnTo>
                    <a:pt x="3613518" y="1019441"/>
                  </a:lnTo>
                  <a:lnTo>
                    <a:pt x="3656228" y="1002957"/>
                  </a:lnTo>
                  <a:lnTo>
                    <a:pt x="3698062" y="984745"/>
                  </a:lnTo>
                  <a:lnTo>
                    <a:pt x="3738765" y="964920"/>
                  </a:lnTo>
                  <a:lnTo>
                    <a:pt x="3778847" y="943292"/>
                  </a:lnTo>
                  <a:lnTo>
                    <a:pt x="3817721" y="920140"/>
                  </a:lnTo>
                  <a:lnTo>
                    <a:pt x="3855529" y="895451"/>
                  </a:lnTo>
                  <a:lnTo>
                    <a:pt x="3892232" y="869238"/>
                  </a:lnTo>
                  <a:lnTo>
                    <a:pt x="3894683" y="867333"/>
                  </a:lnTo>
                  <a:lnTo>
                    <a:pt x="3894683"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8" name="Google Shape;118;p1"/>
            <p:cNvSpPr/>
            <p:nvPr/>
          </p:nvSpPr>
          <p:spPr>
            <a:xfrm>
              <a:off x="15477135" y="1083809"/>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1"/>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4"/>
                  </a:lnTo>
                  <a:lnTo>
                    <a:pt x="112365" y="5741"/>
                  </a:lnTo>
                  <a:lnTo>
                    <a:pt x="155412" y="0"/>
                  </a:lnTo>
                  <a:lnTo>
                    <a:pt x="915371" y="0"/>
                  </a:lnTo>
                  <a:lnTo>
                    <a:pt x="958417" y="5741"/>
                  </a:lnTo>
                  <a:lnTo>
                    <a:pt x="997097" y="22064"/>
                  </a:lnTo>
                  <a:lnTo>
                    <a:pt x="1029869" y="47384"/>
                  </a:lnTo>
                  <a:lnTo>
                    <a:pt x="1055188" y="80155"/>
                  </a:lnTo>
                  <a:lnTo>
                    <a:pt x="1071512" y="118836"/>
                  </a:lnTo>
                  <a:lnTo>
                    <a:pt x="1077252" y="1618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19" name="Google Shape;119;p1"/>
            <p:cNvSpPr/>
            <p:nvPr/>
          </p:nvSpPr>
          <p:spPr>
            <a:xfrm>
              <a:off x="16560944" y="2174130"/>
              <a:ext cx="1077595" cy="1077595"/>
            </a:xfrm>
            <a:custGeom>
              <a:rect b="b" l="l" r="r" t="t"/>
              <a:pathLst>
                <a:path extrusionOk="0" h="1077595" w="1077594">
                  <a:moveTo>
                    <a:pt x="915370" y="1077253"/>
                  </a:moveTo>
                  <a:lnTo>
                    <a:pt x="155411" y="1077253"/>
                  </a:lnTo>
                  <a:lnTo>
                    <a:pt x="112365" y="1071511"/>
                  </a:lnTo>
                  <a:lnTo>
                    <a:pt x="73684" y="1055188"/>
                  </a:lnTo>
                  <a:lnTo>
                    <a:pt x="40912" y="1029869"/>
                  </a:lnTo>
                  <a:lnTo>
                    <a:pt x="15593" y="997097"/>
                  </a:lnTo>
                  <a:lnTo>
                    <a:pt x="0" y="960145"/>
                  </a:lnTo>
                  <a:lnTo>
                    <a:pt x="2856" y="934135"/>
                  </a:lnTo>
                  <a:lnTo>
                    <a:pt x="10027" y="887625"/>
                  </a:lnTo>
                  <a:lnTo>
                    <a:pt x="19149" y="841786"/>
                  </a:lnTo>
                  <a:lnTo>
                    <a:pt x="30177" y="796663"/>
                  </a:lnTo>
                  <a:lnTo>
                    <a:pt x="43067" y="752299"/>
                  </a:lnTo>
                  <a:lnTo>
                    <a:pt x="57775" y="708739"/>
                  </a:lnTo>
                  <a:lnTo>
                    <a:pt x="74258" y="666028"/>
                  </a:lnTo>
                  <a:lnTo>
                    <a:pt x="92470" y="624208"/>
                  </a:lnTo>
                  <a:lnTo>
                    <a:pt x="112369" y="583324"/>
                  </a:lnTo>
                  <a:lnTo>
                    <a:pt x="133910" y="543421"/>
                  </a:lnTo>
                  <a:lnTo>
                    <a:pt x="157049" y="504542"/>
                  </a:lnTo>
                  <a:lnTo>
                    <a:pt x="181741" y="466731"/>
                  </a:lnTo>
                  <a:lnTo>
                    <a:pt x="207944" y="430033"/>
                  </a:lnTo>
                  <a:lnTo>
                    <a:pt x="235612" y="394492"/>
                  </a:lnTo>
                  <a:lnTo>
                    <a:pt x="264702" y="360152"/>
                  </a:lnTo>
                  <a:lnTo>
                    <a:pt x="295170" y="327057"/>
                  </a:lnTo>
                  <a:lnTo>
                    <a:pt x="326972" y="295251"/>
                  </a:lnTo>
                  <a:lnTo>
                    <a:pt x="360063" y="264778"/>
                  </a:lnTo>
                  <a:lnTo>
                    <a:pt x="394400" y="235683"/>
                  </a:lnTo>
                  <a:lnTo>
                    <a:pt x="429938" y="208009"/>
                  </a:lnTo>
                  <a:lnTo>
                    <a:pt x="466634" y="181801"/>
                  </a:lnTo>
                  <a:lnTo>
                    <a:pt x="504444" y="157102"/>
                  </a:lnTo>
                  <a:lnTo>
                    <a:pt x="543323" y="133958"/>
                  </a:lnTo>
                  <a:lnTo>
                    <a:pt x="583321" y="112365"/>
                  </a:lnTo>
                  <a:lnTo>
                    <a:pt x="624112" y="92507"/>
                  </a:lnTo>
                  <a:lnTo>
                    <a:pt x="665935" y="74288"/>
                  </a:lnTo>
                  <a:lnTo>
                    <a:pt x="708651" y="57801"/>
                  </a:lnTo>
                  <a:lnTo>
                    <a:pt x="752217" y="43087"/>
                  </a:lnTo>
                  <a:lnTo>
                    <a:pt x="796587" y="30193"/>
                  </a:lnTo>
                  <a:lnTo>
                    <a:pt x="841719" y="19161"/>
                  </a:lnTo>
                  <a:lnTo>
                    <a:pt x="887567" y="10035"/>
                  </a:lnTo>
                  <a:lnTo>
                    <a:pt x="934089" y="2861"/>
                  </a:lnTo>
                  <a:lnTo>
                    <a:pt x="960144" y="0"/>
                  </a:lnTo>
                  <a:lnTo>
                    <a:pt x="997097" y="15594"/>
                  </a:lnTo>
                  <a:lnTo>
                    <a:pt x="1029868" y="40913"/>
                  </a:lnTo>
                  <a:lnTo>
                    <a:pt x="1055188" y="73685"/>
                  </a:lnTo>
                  <a:lnTo>
                    <a:pt x="1071511" y="112365"/>
                  </a:lnTo>
                  <a:lnTo>
                    <a:pt x="1077251" y="155411"/>
                  </a:lnTo>
                  <a:lnTo>
                    <a:pt x="1077251" y="915370"/>
                  </a:lnTo>
                  <a:lnTo>
                    <a:pt x="1071511" y="958416"/>
                  </a:lnTo>
                  <a:lnTo>
                    <a:pt x="1055188" y="997097"/>
                  </a:lnTo>
                  <a:lnTo>
                    <a:pt x="1029868" y="1029869"/>
                  </a:lnTo>
                  <a:lnTo>
                    <a:pt x="997097" y="1055188"/>
                  </a:lnTo>
                  <a:lnTo>
                    <a:pt x="958416" y="1071511"/>
                  </a:lnTo>
                  <a:lnTo>
                    <a:pt x="915370" y="107725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0" name="Google Shape;120;p1"/>
            <p:cNvSpPr/>
            <p:nvPr/>
          </p:nvSpPr>
          <p:spPr>
            <a:xfrm>
              <a:off x="17638240" y="1090323"/>
              <a:ext cx="650240" cy="1077595"/>
            </a:xfrm>
            <a:custGeom>
              <a:rect b="b" l="l" r="r" t="t"/>
              <a:pathLst>
                <a:path extrusionOk="0" h="1077595" w="650240">
                  <a:moveTo>
                    <a:pt x="0" y="915369"/>
                  </a:moveTo>
                  <a:lnTo>
                    <a:pt x="0" y="155410"/>
                  </a:lnTo>
                  <a:lnTo>
                    <a:pt x="5741" y="112364"/>
                  </a:lnTo>
                  <a:lnTo>
                    <a:pt x="22064" y="73683"/>
                  </a:lnTo>
                  <a:lnTo>
                    <a:pt x="47384" y="40912"/>
                  </a:lnTo>
                  <a:lnTo>
                    <a:pt x="80155" y="15593"/>
                  </a:lnTo>
                  <a:lnTo>
                    <a:pt x="117105" y="0"/>
                  </a:lnTo>
                  <a:lnTo>
                    <a:pt x="143117" y="2856"/>
                  </a:lnTo>
                  <a:lnTo>
                    <a:pt x="189627" y="10027"/>
                  </a:lnTo>
                  <a:lnTo>
                    <a:pt x="235466" y="19149"/>
                  </a:lnTo>
                  <a:lnTo>
                    <a:pt x="280589" y="30177"/>
                  </a:lnTo>
                  <a:lnTo>
                    <a:pt x="324953" y="43067"/>
                  </a:lnTo>
                  <a:lnTo>
                    <a:pt x="368513" y="57775"/>
                  </a:lnTo>
                  <a:lnTo>
                    <a:pt x="411225" y="74258"/>
                  </a:lnTo>
                  <a:lnTo>
                    <a:pt x="453044" y="92471"/>
                  </a:lnTo>
                  <a:lnTo>
                    <a:pt x="493928" y="112369"/>
                  </a:lnTo>
                  <a:lnTo>
                    <a:pt x="533832" y="133910"/>
                  </a:lnTo>
                  <a:lnTo>
                    <a:pt x="572711" y="157049"/>
                  </a:lnTo>
                  <a:lnTo>
                    <a:pt x="610521" y="181741"/>
                  </a:lnTo>
                  <a:lnTo>
                    <a:pt x="647219" y="207944"/>
                  </a:lnTo>
                  <a:lnTo>
                    <a:pt x="649760" y="209922"/>
                  </a:lnTo>
                  <a:lnTo>
                    <a:pt x="649760" y="1077251"/>
                  </a:lnTo>
                  <a:lnTo>
                    <a:pt x="161882" y="1077251"/>
                  </a:lnTo>
                  <a:lnTo>
                    <a:pt x="118836" y="1071510"/>
                  </a:lnTo>
                  <a:lnTo>
                    <a:pt x="80155" y="1055186"/>
                  </a:lnTo>
                  <a:lnTo>
                    <a:pt x="47384" y="1029867"/>
                  </a:lnTo>
                  <a:lnTo>
                    <a:pt x="22064" y="997096"/>
                  </a:lnTo>
                  <a:lnTo>
                    <a:pt x="5741" y="958415"/>
                  </a:lnTo>
                  <a:lnTo>
                    <a:pt x="0" y="9153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1" name="Google Shape;121;p1"/>
            <p:cNvSpPr/>
            <p:nvPr/>
          </p:nvSpPr>
          <p:spPr>
            <a:xfrm>
              <a:off x="17644748" y="2167617"/>
              <a:ext cx="643255" cy="993140"/>
            </a:xfrm>
            <a:custGeom>
              <a:rect b="b" l="l" r="r" t="t"/>
              <a:pathLst>
                <a:path extrusionOk="0" h="993139" w="643255">
                  <a:moveTo>
                    <a:pt x="643252" y="0"/>
                  </a:moveTo>
                  <a:lnTo>
                    <a:pt x="643252" y="993072"/>
                  </a:lnTo>
                  <a:lnTo>
                    <a:pt x="624213" y="984780"/>
                  </a:lnTo>
                  <a:lnTo>
                    <a:pt x="583329" y="964882"/>
                  </a:lnTo>
                  <a:lnTo>
                    <a:pt x="543426" y="943341"/>
                  </a:lnTo>
                  <a:lnTo>
                    <a:pt x="504547" y="920202"/>
                  </a:lnTo>
                  <a:lnTo>
                    <a:pt x="466736" y="895510"/>
                  </a:lnTo>
                  <a:lnTo>
                    <a:pt x="430038" y="869307"/>
                  </a:lnTo>
                  <a:lnTo>
                    <a:pt x="394497" y="841639"/>
                  </a:lnTo>
                  <a:lnTo>
                    <a:pt x="360157" y="812548"/>
                  </a:lnTo>
                  <a:lnTo>
                    <a:pt x="327062" y="782081"/>
                  </a:lnTo>
                  <a:lnTo>
                    <a:pt x="295256" y="750279"/>
                  </a:lnTo>
                  <a:lnTo>
                    <a:pt x="264783" y="717188"/>
                  </a:lnTo>
                  <a:lnTo>
                    <a:pt x="235688" y="682851"/>
                  </a:lnTo>
                  <a:lnTo>
                    <a:pt x="208014" y="647312"/>
                  </a:lnTo>
                  <a:lnTo>
                    <a:pt x="181806" y="610616"/>
                  </a:lnTo>
                  <a:lnTo>
                    <a:pt x="157107" y="572807"/>
                  </a:lnTo>
                  <a:lnTo>
                    <a:pt x="133963" y="533928"/>
                  </a:lnTo>
                  <a:lnTo>
                    <a:pt x="112328" y="493842"/>
                  </a:lnTo>
                  <a:lnTo>
                    <a:pt x="92512" y="453138"/>
                  </a:lnTo>
                  <a:lnTo>
                    <a:pt x="74293" y="411315"/>
                  </a:lnTo>
                  <a:lnTo>
                    <a:pt x="57806" y="368599"/>
                  </a:lnTo>
                  <a:lnTo>
                    <a:pt x="43092" y="325034"/>
                  </a:lnTo>
                  <a:lnTo>
                    <a:pt x="30198" y="280664"/>
                  </a:lnTo>
                  <a:lnTo>
                    <a:pt x="19166" y="235532"/>
                  </a:lnTo>
                  <a:lnTo>
                    <a:pt x="10040" y="189684"/>
                  </a:lnTo>
                  <a:lnTo>
                    <a:pt x="2866" y="143162"/>
                  </a:lnTo>
                  <a:lnTo>
                    <a:pt x="0" y="117061"/>
                  </a:lnTo>
                  <a:lnTo>
                    <a:pt x="15556" y="80198"/>
                  </a:lnTo>
                  <a:lnTo>
                    <a:pt x="40875" y="47427"/>
                  </a:lnTo>
                  <a:lnTo>
                    <a:pt x="73647" y="22107"/>
                  </a:lnTo>
                  <a:lnTo>
                    <a:pt x="112328" y="5784"/>
                  </a:lnTo>
                  <a:lnTo>
                    <a:pt x="155373" y="0"/>
                  </a:lnTo>
                  <a:lnTo>
                    <a:pt x="64325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pic>
        <p:nvPicPr>
          <p:cNvPr id="122" name="Google Shape;122;p1"/>
          <p:cNvPicPr preferRelativeResize="0"/>
          <p:nvPr/>
        </p:nvPicPr>
        <p:blipFill rotWithShape="1">
          <a:blip r:embed="rId3">
            <a:alphaModFix/>
          </a:blip>
          <a:srcRect b="0" l="0" r="0" t="0"/>
          <a:stretch/>
        </p:blipFill>
        <p:spPr>
          <a:xfrm>
            <a:off x="777633" y="779507"/>
            <a:ext cx="2760671" cy="2742148"/>
          </a:xfrm>
          <a:prstGeom prst="rect">
            <a:avLst/>
          </a:prstGeom>
          <a:noFill/>
          <a:ln>
            <a:noFill/>
          </a:ln>
        </p:spPr>
      </p:pic>
      <p:pic>
        <p:nvPicPr>
          <p:cNvPr id="123" name="Google Shape;123;p1"/>
          <p:cNvPicPr preferRelativeResize="0"/>
          <p:nvPr/>
        </p:nvPicPr>
        <p:blipFill rotWithShape="1">
          <a:blip r:embed="rId4">
            <a:alphaModFix/>
          </a:blip>
          <a:srcRect b="0" l="0" r="0" t="0"/>
          <a:stretch/>
        </p:blipFill>
        <p:spPr>
          <a:xfrm>
            <a:off x="14140879" y="8101108"/>
            <a:ext cx="3505199" cy="16273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82f5823e19_0_0"/>
          <p:cNvSpPr txBox="1"/>
          <p:nvPr/>
        </p:nvSpPr>
        <p:spPr>
          <a:xfrm>
            <a:off x="686284" y="2657033"/>
            <a:ext cx="8299500" cy="11673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500">
                <a:latin typeface="Roboto"/>
                <a:ea typeface="Roboto"/>
                <a:cs typeface="Roboto"/>
                <a:sym typeface="Roboto"/>
              </a:rPr>
              <a:t>Data extracted from multiple Social media platform is aggregated and transformed to know about the people’s view on the bank</a:t>
            </a:r>
            <a:endParaRPr sz="2500">
              <a:latin typeface="Roboto"/>
              <a:ea typeface="Roboto"/>
              <a:cs typeface="Roboto"/>
              <a:sym typeface="Roboto"/>
            </a:endParaRPr>
          </a:p>
        </p:txBody>
      </p:sp>
      <p:grpSp>
        <p:nvGrpSpPr>
          <p:cNvPr id="290" name="Google Shape;290;g382f5823e19_0_0"/>
          <p:cNvGrpSpPr/>
          <p:nvPr/>
        </p:nvGrpSpPr>
        <p:grpSpPr>
          <a:xfrm>
            <a:off x="0" y="8565157"/>
            <a:ext cx="1796931" cy="1721952"/>
            <a:chOff x="0" y="8565157"/>
            <a:chExt cx="1796931" cy="1721952"/>
          </a:xfrm>
        </p:grpSpPr>
        <p:sp>
          <p:nvSpPr>
            <p:cNvPr id="291" name="Google Shape;291;g382f5823e19_0_0"/>
            <p:cNvSpPr/>
            <p:nvPr/>
          </p:nvSpPr>
          <p:spPr>
            <a:xfrm>
              <a:off x="0" y="8565157"/>
              <a:ext cx="699135" cy="1018540"/>
            </a:xfrm>
            <a:custGeom>
              <a:rect b="b" l="l" r="r" t="t"/>
              <a:pathLst>
                <a:path extrusionOk="0" h="1018540" w="699135">
                  <a:moveTo>
                    <a:pt x="0" y="1018511"/>
                  </a:moveTo>
                  <a:lnTo>
                    <a:pt x="0" y="0"/>
                  </a:lnTo>
                  <a:lnTo>
                    <a:pt x="455555" y="0"/>
                  </a:lnTo>
                  <a:lnTo>
                    <a:pt x="501782" y="4100"/>
                  </a:lnTo>
                  <a:lnTo>
                    <a:pt x="545291" y="16046"/>
                  </a:lnTo>
                  <a:lnTo>
                    <a:pt x="585356" y="35068"/>
                  </a:lnTo>
                  <a:lnTo>
                    <a:pt x="621249" y="60440"/>
                  </a:lnTo>
                  <a:lnTo>
                    <a:pt x="652245" y="91437"/>
                  </a:lnTo>
                  <a:lnTo>
                    <a:pt x="677618" y="127331"/>
                  </a:lnTo>
                  <a:lnTo>
                    <a:pt x="696640" y="167395"/>
                  </a:lnTo>
                  <a:lnTo>
                    <a:pt x="698545" y="174333"/>
                  </a:lnTo>
                  <a:lnTo>
                    <a:pt x="696187" y="189627"/>
                  </a:lnTo>
                  <a:lnTo>
                    <a:pt x="687066" y="235465"/>
                  </a:lnTo>
                  <a:lnTo>
                    <a:pt x="676038" y="280588"/>
                  </a:lnTo>
                  <a:lnTo>
                    <a:pt x="663147" y="324952"/>
                  </a:lnTo>
                  <a:lnTo>
                    <a:pt x="648439" y="368512"/>
                  </a:lnTo>
                  <a:lnTo>
                    <a:pt x="631957" y="411224"/>
                  </a:lnTo>
                  <a:lnTo>
                    <a:pt x="613744" y="453043"/>
                  </a:lnTo>
                  <a:lnTo>
                    <a:pt x="593845" y="493927"/>
                  </a:lnTo>
                  <a:lnTo>
                    <a:pt x="572305" y="533831"/>
                  </a:lnTo>
                  <a:lnTo>
                    <a:pt x="549166" y="572710"/>
                  </a:lnTo>
                  <a:lnTo>
                    <a:pt x="524473" y="610520"/>
                  </a:lnTo>
                  <a:lnTo>
                    <a:pt x="498271" y="647218"/>
                  </a:lnTo>
                  <a:lnTo>
                    <a:pt x="470602" y="682760"/>
                  </a:lnTo>
                  <a:lnTo>
                    <a:pt x="441512" y="717099"/>
                  </a:lnTo>
                  <a:lnTo>
                    <a:pt x="411044" y="750195"/>
                  </a:lnTo>
                  <a:lnTo>
                    <a:pt x="379243" y="782000"/>
                  </a:lnTo>
                  <a:lnTo>
                    <a:pt x="346151" y="812474"/>
                  </a:lnTo>
                  <a:lnTo>
                    <a:pt x="311814" y="841568"/>
                  </a:lnTo>
                  <a:lnTo>
                    <a:pt x="276276" y="869242"/>
                  </a:lnTo>
                  <a:lnTo>
                    <a:pt x="239580" y="895450"/>
                  </a:lnTo>
                  <a:lnTo>
                    <a:pt x="201771" y="920149"/>
                  </a:lnTo>
                  <a:lnTo>
                    <a:pt x="162892" y="943295"/>
                  </a:lnTo>
                  <a:lnTo>
                    <a:pt x="122988" y="964840"/>
                  </a:lnTo>
                  <a:lnTo>
                    <a:pt x="82102" y="984745"/>
                  </a:lnTo>
                  <a:lnTo>
                    <a:pt x="40279" y="1002963"/>
                  </a:lnTo>
                  <a:lnTo>
                    <a:pt x="0" y="101851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2" name="Google Shape;292;g382f5823e19_0_0"/>
            <p:cNvSpPr/>
            <p:nvPr/>
          </p:nvSpPr>
          <p:spPr>
            <a:xfrm>
              <a:off x="726956" y="8565157"/>
              <a:ext cx="1069975" cy="1069975"/>
            </a:xfrm>
            <a:custGeom>
              <a:rect b="b" l="l" r="r" t="t"/>
              <a:pathLst>
                <a:path extrusionOk="0" h="1069975" w="1069975">
                  <a:moveTo>
                    <a:pt x="895248" y="1069581"/>
                  </a:moveTo>
                  <a:lnTo>
                    <a:pt x="834115" y="1058102"/>
                  </a:lnTo>
                  <a:lnTo>
                    <a:pt x="788992" y="1047074"/>
                  </a:lnTo>
                  <a:lnTo>
                    <a:pt x="744628" y="1034183"/>
                  </a:lnTo>
                  <a:lnTo>
                    <a:pt x="701069" y="1019474"/>
                  </a:lnTo>
                  <a:lnTo>
                    <a:pt x="658357" y="1002992"/>
                  </a:lnTo>
                  <a:lnTo>
                    <a:pt x="616537" y="984779"/>
                  </a:lnTo>
                  <a:lnTo>
                    <a:pt x="575653" y="964881"/>
                  </a:lnTo>
                  <a:lnTo>
                    <a:pt x="535750" y="943340"/>
                  </a:lnTo>
                  <a:lnTo>
                    <a:pt x="496871" y="920202"/>
                  </a:lnTo>
                  <a:lnTo>
                    <a:pt x="459060" y="895510"/>
                  </a:lnTo>
                  <a:lnTo>
                    <a:pt x="422363" y="869306"/>
                  </a:lnTo>
                  <a:lnTo>
                    <a:pt x="386821" y="841638"/>
                  </a:lnTo>
                  <a:lnTo>
                    <a:pt x="352481" y="812547"/>
                  </a:lnTo>
                  <a:lnTo>
                    <a:pt x="319386" y="782081"/>
                  </a:lnTo>
                  <a:lnTo>
                    <a:pt x="287580" y="750278"/>
                  </a:lnTo>
                  <a:lnTo>
                    <a:pt x="257107" y="717187"/>
                  </a:lnTo>
                  <a:lnTo>
                    <a:pt x="228012" y="682850"/>
                  </a:lnTo>
                  <a:lnTo>
                    <a:pt x="200338" y="647311"/>
                  </a:lnTo>
                  <a:lnTo>
                    <a:pt x="174130" y="610615"/>
                  </a:lnTo>
                  <a:lnTo>
                    <a:pt x="149431" y="572806"/>
                  </a:lnTo>
                  <a:lnTo>
                    <a:pt x="126287" y="533927"/>
                  </a:lnTo>
                  <a:lnTo>
                    <a:pt x="104740" y="494024"/>
                  </a:lnTo>
                  <a:lnTo>
                    <a:pt x="84836" y="453137"/>
                  </a:lnTo>
                  <a:lnTo>
                    <a:pt x="66618" y="411314"/>
                  </a:lnTo>
                  <a:lnTo>
                    <a:pt x="50130" y="368599"/>
                  </a:lnTo>
                  <a:lnTo>
                    <a:pt x="35416" y="325033"/>
                  </a:lnTo>
                  <a:lnTo>
                    <a:pt x="22522" y="280663"/>
                  </a:lnTo>
                  <a:lnTo>
                    <a:pt x="11490" y="235531"/>
                  </a:lnTo>
                  <a:lnTo>
                    <a:pt x="2365" y="189683"/>
                  </a:lnTo>
                  <a:lnTo>
                    <a:pt x="0" y="174338"/>
                  </a:lnTo>
                  <a:lnTo>
                    <a:pt x="1905" y="167395"/>
                  </a:lnTo>
                  <a:lnTo>
                    <a:pt x="20927" y="127331"/>
                  </a:lnTo>
                  <a:lnTo>
                    <a:pt x="46300" y="91437"/>
                  </a:lnTo>
                  <a:lnTo>
                    <a:pt x="77296" y="60440"/>
                  </a:lnTo>
                  <a:lnTo>
                    <a:pt x="113189" y="35068"/>
                  </a:lnTo>
                  <a:lnTo>
                    <a:pt x="153254" y="16046"/>
                  </a:lnTo>
                  <a:lnTo>
                    <a:pt x="196763" y="4100"/>
                  </a:lnTo>
                  <a:lnTo>
                    <a:pt x="242991" y="0"/>
                  </a:lnTo>
                  <a:lnTo>
                    <a:pt x="812449" y="0"/>
                  </a:lnTo>
                  <a:lnTo>
                    <a:pt x="858677" y="4100"/>
                  </a:lnTo>
                  <a:lnTo>
                    <a:pt x="902186" y="16046"/>
                  </a:lnTo>
                  <a:lnTo>
                    <a:pt x="942251" y="35068"/>
                  </a:lnTo>
                  <a:lnTo>
                    <a:pt x="978144" y="60440"/>
                  </a:lnTo>
                  <a:lnTo>
                    <a:pt x="1009140" y="91437"/>
                  </a:lnTo>
                  <a:lnTo>
                    <a:pt x="1034512" y="127331"/>
                  </a:lnTo>
                  <a:lnTo>
                    <a:pt x="1053535" y="167395"/>
                  </a:lnTo>
                  <a:lnTo>
                    <a:pt x="1065481" y="210904"/>
                  </a:lnTo>
                  <a:lnTo>
                    <a:pt x="1069582" y="257131"/>
                  </a:lnTo>
                  <a:lnTo>
                    <a:pt x="1069582" y="826590"/>
                  </a:lnTo>
                  <a:lnTo>
                    <a:pt x="1065481" y="872818"/>
                  </a:lnTo>
                  <a:lnTo>
                    <a:pt x="1053535" y="916327"/>
                  </a:lnTo>
                  <a:lnTo>
                    <a:pt x="1034512" y="956392"/>
                  </a:lnTo>
                  <a:lnTo>
                    <a:pt x="1009140" y="992285"/>
                  </a:lnTo>
                  <a:lnTo>
                    <a:pt x="978144" y="1023281"/>
                  </a:lnTo>
                  <a:lnTo>
                    <a:pt x="942251" y="1048653"/>
                  </a:lnTo>
                  <a:lnTo>
                    <a:pt x="902186" y="1067677"/>
                  </a:lnTo>
                  <a:lnTo>
                    <a:pt x="895248"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3" name="Google Shape;293;g382f5823e19_0_0"/>
            <p:cNvSpPr/>
            <p:nvPr/>
          </p:nvSpPr>
          <p:spPr>
            <a:xfrm>
              <a:off x="712773" y="9634330"/>
              <a:ext cx="1069975" cy="652779"/>
            </a:xfrm>
            <a:custGeom>
              <a:rect b="b" l="l" r="r" t="t"/>
              <a:pathLst>
                <a:path extrusionOk="0" h="652779" w="1069975">
                  <a:moveTo>
                    <a:pt x="865063" y="652669"/>
                  </a:moveTo>
                  <a:lnTo>
                    <a:pt x="0" y="652669"/>
                  </a:lnTo>
                  <a:lnTo>
                    <a:pt x="0" y="257132"/>
                  </a:lnTo>
                  <a:lnTo>
                    <a:pt x="4099" y="210904"/>
                  </a:lnTo>
                  <a:lnTo>
                    <a:pt x="16045" y="167394"/>
                  </a:lnTo>
                  <a:lnTo>
                    <a:pt x="35068" y="127330"/>
                  </a:lnTo>
                  <a:lnTo>
                    <a:pt x="60440" y="91437"/>
                  </a:lnTo>
                  <a:lnTo>
                    <a:pt x="91436" y="60440"/>
                  </a:lnTo>
                  <a:lnTo>
                    <a:pt x="127330" y="35069"/>
                  </a:lnTo>
                  <a:lnTo>
                    <a:pt x="167394" y="16047"/>
                  </a:lnTo>
                  <a:lnTo>
                    <a:pt x="210903" y="4101"/>
                  </a:lnTo>
                  <a:lnTo>
                    <a:pt x="257131" y="0"/>
                  </a:lnTo>
                  <a:lnTo>
                    <a:pt x="826590" y="0"/>
                  </a:lnTo>
                  <a:lnTo>
                    <a:pt x="872817" y="4101"/>
                  </a:lnTo>
                  <a:lnTo>
                    <a:pt x="916326" y="16047"/>
                  </a:lnTo>
                  <a:lnTo>
                    <a:pt x="956391" y="35069"/>
                  </a:lnTo>
                  <a:lnTo>
                    <a:pt x="992284" y="60440"/>
                  </a:lnTo>
                  <a:lnTo>
                    <a:pt x="1023280" y="91437"/>
                  </a:lnTo>
                  <a:lnTo>
                    <a:pt x="1048653" y="127330"/>
                  </a:lnTo>
                  <a:lnTo>
                    <a:pt x="1067675" y="167394"/>
                  </a:lnTo>
                  <a:lnTo>
                    <a:pt x="1069580" y="174333"/>
                  </a:lnTo>
                  <a:lnTo>
                    <a:pt x="1067222" y="189626"/>
                  </a:lnTo>
                  <a:lnTo>
                    <a:pt x="1058101" y="235465"/>
                  </a:lnTo>
                  <a:lnTo>
                    <a:pt x="1047073" y="280589"/>
                  </a:lnTo>
                  <a:lnTo>
                    <a:pt x="1034183" y="324953"/>
                  </a:lnTo>
                  <a:lnTo>
                    <a:pt x="1019474" y="368513"/>
                  </a:lnTo>
                  <a:lnTo>
                    <a:pt x="1002992" y="411225"/>
                  </a:lnTo>
                  <a:lnTo>
                    <a:pt x="984779" y="453044"/>
                  </a:lnTo>
                  <a:lnTo>
                    <a:pt x="964881" y="493928"/>
                  </a:lnTo>
                  <a:lnTo>
                    <a:pt x="943340" y="533832"/>
                  </a:lnTo>
                  <a:lnTo>
                    <a:pt x="920201" y="572712"/>
                  </a:lnTo>
                  <a:lnTo>
                    <a:pt x="895509" y="610521"/>
                  </a:lnTo>
                  <a:lnTo>
                    <a:pt x="869306" y="647219"/>
                  </a:lnTo>
                  <a:lnTo>
                    <a:pt x="865063" y="6526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4" name="Google Shape;294;g382f5823e19_0_0"/>
            <p:cNvSpPr/>
            <p:nvPr/>
          </p:nvSpPr>
          <p:spPr>
            <a:xfrm>
              <a:off x="0" y="9714229"/>
              <a:ext cx="617220" cy="572770"/>
            </a:xfrm>
            <a:custGeom>
              <a:rect b="b" l="l" r="r" t="t"/>
              <a:pathLst>
                <a:path extrusionOk="0" h="572770" w="617220">
                  <a:moveTo>
                    <a:pt x="616935" y="572770"/>
                  </a:moveTo>
                  <a:lnTo>
                    <a:pt x="0" y="572770"/>
                  </a:lnTo>
                  <a:lnTo>
                    <a:pt x="0" y="0"/>
                  </a:lnTo>
                  <a:lnTo>
                    <a:pt x="40188" y="15509"/>
                  </a:lnTo>
                  <a:lnTo>
                    <a:pt x="82008" y="33720"/>
                  </a:lnTo>
                  <a:lnTo>
                    <a:pt x="122892" y="53620"/>
                  </a:lnTo>
                  <a:lnTo>
                    <a:pt x="162795" y="75160"/>
                  </a:lnTo>
                  <a:lnTo>
                    <a:pt x="201674" y="98298"/>
                  </a:lnTo>
                  <a:lnTo>
                    <a:pt x="239485" y="122991"/>
                  </a:lnTo>
                  <a:lnTo>
                    <a:pt x="276182" y="149195"/>
                  </a:lnTo>
                  <a:lnTo>
                    <a:pt x="311724" y="176863"/>
                  </a:lnTo>
                  <a:lnTo>
                    <a:pt x="346064" y="205952"/>
                  </a:lnTo>
                  <a:lnTo>
                    <a:pt x="379159" y="236420"/>
                  </a:lnTo>
                  <a:lnTo>
                    <a:pt x="410965" y="268223"/>
                  </a:lnTo>
                  <a:lnTo>
                    <a:pt x="441438" y="301313"/>
                  </a:lnTo>
                  <a:lnTo>
                    <a:pt x="470533" y="335650"/>
                  </a:lnTo>
                  <a:lnTo>
                    <a:pt x="498207" y="371188"/>
                  </a:lnTo>
                  <a:lnTo>
                    <a:pt x="524415" y="407884"/>
                  </a:lnTo>
                  <a:lnTo>
                    <a:pt x="549114" y="445695"/>
                  </a:lnTo>
                  <a:lnTo>
                    <a:pt x="572258" y="484573"/>
                  </a:lnTo>
                  <a:lnTo>
                    <a:pt x="593805" y="524477"/>
                  </a:lnTo>
                  <a:lnTo>
                    <a:pt x="613709" y="565363"/>
                  </a:lnTo>
                  <a:lnTo>
                    <a:pt x="616935"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95" name="Google Shape;295;g382f5823e19_0_0"/>
          <p:cNvGrpSpPr/>
          <p:nvPr/>
        </p:nvGrpSpPr>
        <p:grpSpPr>
          <a:xfrm>
            <a:off x="1976239" y="8593732"/>
            <a:ext cx="2058534" cy="1693619"/>
            <a:chOff x="1976239" y="8593732"/>
            <a:chExt cx="2058534" cy="1693619"/>
          </a:xfrm>
        </p:grpSpPr>
        <p:sp>
          <p:nvSpPr>
            <p:cNvPr id="296" name="Google Shape;296;g382f5823e19_0_0"/>
            <p:cNvSpPr/>
            <p:nvPr/>
          </p:nvSpPr>
          <p:spPr>
            <a:xfrm>
              <a:off x="2950714" y="8593732"/>
              <a:ext cx="1069975" cy="1069975"/>
            </a:xfrm>
            <a:custGeom>
              <a:rect b="b" l="l" r="r" t="t"/>
              <a:pathLst>
                <a:path extrusionOk="0" h="1069975" w="1069975">
                  <a:moveTo>
                    <a:pt x="174338" y="1069582"/>
                  </a:moveTo>
                  <a:lnTo>
                    <a:pt x="127330" y="1048653"/>
                  </a:lnTo>
                  <a:lnTo>
                    <a:pt x="91437" y="1023281"/>
                  </a:lnTo>
                  <a:lnTo>
                    <a:pt x="60441" y="992285"/>
                  </a:lnTo>
                  <a:lnTo>
                    <a:pt x="35068" y="956392"/>
                  </a:lnTo>
                  <a:lnTo>
                    <a:pt x="16046" y="916327"/>
                  </a:lnTo>
                  <a:lnTo>
                    <a:pt x="4100" y="872818"/>
                  </a:lnTo>
                  <a:lnTo>
                    <a:pt x="0" y="826590"/>
                  </a:lnTo>
                  <a:lnTo>
                    <a:pt x="0" y="257131"/>
                  </a:lnTo>
                  <a:lnTo>
                    <a:pt x="4100" y="210904"/>
                  </a:lnTo>
                  <a:lnTo>
                    <a:pt x="16046" y="167395"/>
                  </a:lnTo>
                  <a:lnTo>
                    <a:pt x="35068" y="127331"/>
                  </a:lnTo>
                  <a:lnTo>
                    <a:pt x="60441" y="91437"/>
                  </a:lnTo>
                  <a:lnTo>
                    <a:pt x="91437" y="60440"/>
                  </a:lnTo>
                  <a:lnTo>
                    <a:pt x="127330" y="35068"/>
                  </a:lnTo>
                  <a:lnTo>
                    <a:pt x="167395" y="16046"/>
                  </a:lnTo>
                  <a:lnTo>
                    <a:pt x="210904" y="4100"/>
                  </a:lnTo>
                  <a:lnTo>
                    <a:pt x="257131" y="0"/>
                  </a:lnTo>
                  <a:lnTo>
                    <a:pt x="826590" y="0"/>
                  </a:lnTo>
                  <a:lnTo>
                    <a:pt x="872818" y="4100"/>
                  </a:lnTo>
                  <a:lnTo>
                    <a:pt x="916328" y="16046"/>
                  </a:lnTo>
                  <a:lnTo>
                    <a:pt x="956391" y="35068"/>
                  </a:lnTo>
                  <a:lnTo>
                    <a:pt x="992285" y="60440"/>
                  </a:lnTo>
                  <a:lnTo>
                    <a:pt x="1023281" y="91437"/>
                  </a:lnTo>
                  <a:lnTo>
                    <a:pt x="1048653" y="127331"/>
                  </a:lnTo>
                  <a:lnTo>
                    <a:pt x="1067676" y="167395"/>
                  </a:lnTo>
                  <a:lnTo>
                    <a:pt x="1069581" y="174333"/>
                  </a:lnTo>
                  <a:lnTo>
                    <a:pt x="1067222" y="189627"/>
                  </a:lnTo>
                  <a:lnTo>
                    <a:pt x="1058101" y="235465"/>
                  </a:lnTo>
                  <a:lnTo>
                    <a:pt x="1047073" y="280588"/>
                  </a:lnTo>
                  <a:lnTo>
                    <a:pt x="1034183" y="324952"/>
                  </a:lnTo>
                  <a:lnTo>
                    <a:pt x="1019474" y="368512"/>
                  </a:lnTo>
                  <a:lnTo>
                    <a:pt x="1002992" y="411224"/>
                  </a:lnTo>
                  <a:lnTo>
                    <a:pt x="984780" y="453043"/>
                  </a:lnTo>
                  <a:lnTo>
                    <a:pt x="964881" y="493927"/>
                  </a:lnTo>
                  <a:lnTo>
                    <a:pt x="943340" y="533831"/>
                  </a:lnTo>
                  <a:lnTo>
                    <a:pt x="920201" y="572710"/>
                  </a:lnTo>
                  <a:lnTo>
                    <a:pt x="895509" y="610520"/>
                  </a:lnTo>
                  <a:lnTo>
                    <a:pt x="869306" y="647218"/>
                  </a:lnTo>
                  <a:lnTo>
                    <a:pt x="841638" y="682760"/>
                  </a:lnTo>
                  <a:lnTo>
                    <a:pt x="812547" y="717099"/>
                  </a:lnTo>
                  <a:lnTo>
                    <a:pt x="782080" y="750195"/>
                  </a:lnTo>
                  <a:lnTo>
                    <a:pt x="750278" y="782000"/>
                  </a:lnTo>
                  <a:lnTo>
                    <a:pt x="717187" y="812474"/>
                  </a:lnTo>
                  <a:lnTo>
                    <a:pt x="682850" y="841568"/>
                  </a:lnTo>
                  <a:lnTo>
                    <a:pt x="647312" y="869242"/>
                  </a:lnTo>
                  <a:lnTo>
                    <a:pt x="610615" y="895450"/>
                  </a:lnTo>
                  <a:lnTo>
                    <a:pt x="572806" y="920149"/>
                  </a:lnTo>
                  <a:lnTo>
                    <a:pt x="533928" y="943295"/>
                  </a:lnTo>
                  <a:lnTo>
                    <a:pt x="494023" y="964840"/>
                  </a:lnTo>
                  <a:lnTo>
                    <a:pt x="453137" y="984745"/>
                  </a:lnTo>
                  <a:lnTo>
                    <a:pt x="411314" y="1002963"/>
                  </a:lnTo>
                  <a:lnTo>
                    <a:pt x="368598" y="1019452"/>
                  </a:lnTo>
                  <a:lnTo>
                    <a:pt x="325033" y="1034164"/>
                  </a:lnTo>
                  <a:lnTo>
                    <a:pt x="280663" y="1047060"/>
                  </a:lnTo>
                  <a:lnTo>
                    <a:pt x="235531" y="1058092"/>
                  </a:lnTo>
                  <a:lnTo>
                    <a:pt x="189683" y="1067217"/>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g382f5823e19_0_0"/>
            <p:cNvSpPr/>
            <p:nvPr/>
          </p:nvSpPr>
          <p:spPr>
            <a:xfrm>
              <a:off x="1976239"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8" y="200339"/>
                  </a:lnTo>
                  <a:lnTo>
                    <a:pt x="363814" y="174131"/>
                  </a:lnTo>
                  <a:lnTo>
                    <a:pt x="401623" y="149432"/>
                  </a:lnTo>
                  <a:lnTo>
                    <a:pt x="440502"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3" y="46301"/>
                  </a:lnTo>
                  <a:lnTo>
                    <a:pt x="913989" y="77297"/>
                  </a:lnTo>
                  <a:lnTo>
                    <a:pt x="939361" y="113191"/>
                  </a:lnTo>
                  <a:lnTo>
                    <a:pt x="958383" y="153255"/>
                  </a:lnTo>
                  <a:lnTo>
                    <a:pt x="970330" y="196764"/>
                  </a:lnTo>
                  <a:lnTo>
                    <a:pt x="974430" y="242992"/>
                  </a:lnTo>
                  <a:lnTo>
                    <a:pt x="974430" y="59527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g382f5823e19_0_0"/>
            <p:cNvSpPr/>
            <p:nvPr/>
          </p:nvSpPr>
          <p:spPr>
            <a:xfrm>
              <a:off x="3060048"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9" y="200339"/>
                  </a:lnTo>
                  <a:lnTo>
                    <a:pt x="363814" y="174131"/>
                  </a:lnTo>
                  <a:lnTo>
                    <a:pt x="401623" y="149432"/>
                  </a:lnTo>
                  <a:lnTo>
                    <a:pt x="440503"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4" y="46301"/>
                  </a:lnTo>
                  <a:lnTo>
                    <a:pt x="913989" y="77297"/>
                  </a:lnTo>
                  <a:lnTo>
                    <a:pt x="939361" y="113191"/>
                  </a:lnTo>
                  <a:lnTo>
                    <a:pt x="958384" y="153255"/>
                  </a:lnTo>
                  <a:lnTo>
                    <a:pt x="970330" y="196764"/>
                  </a:lnTo>
                  <a:lnTo>
                    <a:pt x="974430" y="242992"/>
                  </a:lnTo>
                  <a:lnTo>
                    <a:pt x="974430" y="59527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299" name="Google Shape;299;g382f5823e19_0_0"/>
          <p:cNvGrpSpPr/>
          <p:nvPr/>
        </p:nvGrpSpPr>
        <p:grpSpPr>
          <a:xfrm>
            <a:off x="1151364" y="5825174"/>
            <a:ext cx="2044339" cy="577367"/>
            <a:chOff x="1151364" y="5825174"/>
            <a:chExt cx="2044339" cy="577367"/>
          </a:xfrm>
        </p:grpSpPr>
        <p:sp>
          <p:nvSpPr>
            <p:cNvPr id="300" name="Google Shape;300;g382f5823e19_0_0"/>
            <p:cNvSpPr/>
            <p:nvPr/>
          </p:nvSpPr>
          <p:spPr>
            <a:xfrm>
              <a:off x="1157353" y="5831041"/>
              <a:ext cx="2038350" cy="571500"/>
            </a:xfrm>
            <a:custGeom>
              <a:rect b="b" l="l" r="r" t="t"/>
              <a:pathLst>
                <a:path extrusionOk="0" h="571500" w="2038350">
                  <a:moveTo>
                    <a:pt x="1942056" y="571243"/>
                  </a:moveTo>
                  <a:lnTo>
                    <a:pt x="95633" y="571147"/>
                  </a:lnTo>
                  <a:lnTo>
                    <a:pt x="28043" y="543229"/>
                  </a:lnTo>
                  <a:lnTo>
                    <a:pt x="0" y="475940"/>
                  </a:lnTo>
                  <a:lnTo>
                    <a:pt x="0" y="95206"/>
                  </a:lnTo>
                  <a:lnTo>
                    <a:pt x="7510" y="58202"/>
                  </a:lnTo>
                  <a:lnTo>
                    <a:pt x="28043" y="27918"/>
                  </a:lnTo>
                  <a:lnTo>
                    <a:pt x="58464" y="7475"/>
                  </a:lnTo>
                  <a:lnTo>
                    <a:pt x="95633" y="0"/>
                  </a:lnTo>
                  <a:lnTo>
                    <a:pt x="1942152" y="0"/>
                  </a:lnTo>
                  <a:lnTo>
                    <a:pt x="2021719" y="42397"/>
                  </a:lnTo>
                  <a:lnTo>
                    <a:pt x="2037785" y="95206"/>
                  </a:lnTo>
                  <a:lnTo>
                    <a:pt x="2037785" y="475940"/>
                  </a:lnTo>
                  <a:lnTo>
                    <a:pt x="2030276" y="513040"/>
                  </a:lnTo>
                  <a:lnTo>
                    <a:pt x="2009742" y="543323"/>
                  </a:lnTo>
                  <a:lnTo>
                    <a:pt x="1979321" y="563766"/>
                  </a:lnTo>
                  <a:lnTo>
                    <a:pt x="1942056" y="571243"/>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1" name="Google Shape;301;g382f5823e19_0_0"/>
            <p:cNvSpPr/>
            <p:nvPr/>
          </p:nvSpPr>
          <p:spPr>
            <a:xfrm>
              <a:off x="1151364" y="5825174"/>
              <a:ext cx="2038350" cy="571500"/>
            </a:xfrm>
            <a:custGeom>
              <a:rect b="b" l="l" r="r" t="t"/>
              <a:pathLst>
                <a:path extrusionOk="0" h="571500" w="2038350">
                  <a:moveTo>
                    <a:pt x="95" y="95112"/>
                  </a:moveTo>
                  <a:lnTo>
                    <a:pt x="7604" y="58107"/>
                  </a:lnTo>
                  <a:lnTo>
                    <a:pt x="28137" y="27822"/>
                  </a:lnTo>
                  <a:lnTo>
                    <a:pt x="58558" y="7380"/>
                  </a:lnTo>
                  <a:lnTo>
                    <a:pt x="95633" y="0"/>
                  </a:lnTo>
                  <a:lnTo>
                    <a:pt x="1942247" y="0"/>
                  </a:lnTo>
                  <a:lnTo>
                    <a:pt x="2021815" y="42397"/>
                  </a:lnTo>
                  <a:lnTo>
                    <a:pt x="2037881" y="95207"/>
                  </a:lnTo>
                  <a:lnTo>
                    <a:pt x="2037881" y="475846"/>
                  </a:lnTo>
                  <a:lnTo>
                    <a:pt x="2030370" y="512944"/>
                  </a:lnTo>
                  <a:lnTo>
                    <a:pt x="2009836" y="543230"/>
                  </a:lnTo>
                  <a:lnTo>
                    <a:pt x="1979416" y="563671"/>
                  </a:lnTo>
                  <a:lnTo>
                    <a:pt x="1942151" y="571147"/>
                  </a:lnTo>
                  <a:lnTo>
                    <a:pt x="95633" y="571147"/>
                  </a:lnTo>
                  <a:lnTo>
                    <a:pt x="58463" y="563671"/>
                  </a:lnTo>
                  <a:lnTo>
                    <a:pt x="28042" y="543230"/>
                  </a:lnTo>
                  <a:lnTo>
                    <a:pt x="7509"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02" name="Google Shape;302;g382f5823e19_0_0"/>
          <p:cNvSpPr txBox="1"/>
          <p:nvPr/>
        </p:nvSpPr>
        <p:spPr>
          <a:xfrm>
            <a:off x="1759781" y="5885346"/>
            <a:ext cx="7575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Data</a:t>
            </a:r>
            <a:endParaRPr sz="2800">
              <a:latin typeface="Tahoma"/>
              <a:ea typeface="Tahoma"/>
              <a:cs typeface="Tahoma"/>
              <a:sym typeface="Tahoma"/>
            </a:endParaRPr>
          </a:p>
        </p:txBody>
      </p:sp>
      <p:grpSp>
        <p:nvGrpSpPr>
          <p:cNvPr id="303" name="Google Shape;303;g382f5823e19_0_0"/>
          <p:cNvGrpSpPr/>
          <p:nvPr/>
        </p:nvGrpSpPr>
        <p:grpSpPr>
          <a:xfrm>
            <a:off x="3973412" y="5825174"/>
            <a:ext cx="2709820" cy="577367"/>
            <a:chOff x="3973412" y="5825174"/>
            <a:chExt cx="2709820" cy="577367"/>
          </a:xfrm>
        </p:grpSpPr>
        <p:sp>
          <p:nvSpPr>
            <p:cNvPr id="304" name="Google Shape;304;g382f5823e19_0_0"/>
            <p:cNvSpPr/>
            <p:nvPr/>
          </p:nvSpPr>
          <p:spPr>
            <a:xfrm>
              <a:off x="3979403" y="5831041"/>
              <a:ext cx="2703829" cy="571500"/>
            </a:xfrm>
            <a:custGeom>
              <a:rect b="b" l="l" r="r" t="t"/>
              <a:pathLst>
                <a:path extrusionOk="0" h="571500" w="2703829">
                  <a:moveTo>
                    <a:pt x="2607990" y="571243"/>
                  </a:moveTo>
                  <a:lnTo>
                    <a:pt x="95675" y="571147"/>
                  </a:lnTo>
                  <a:lnTo>
                    <a:pt x="28055" y="543229"/>
                  </a:lnTo>
                  <a:lnTo>
                    <a:pt x="0" y="475940"/>
                  </a:lnTo>
                  <a:lnTo>
                    <a:pt x="0" y="95206"/>
                  </a:lnTo>
                  <a:lnTo>
                    <a:pt x="7512" y="58202"/>
                  </a:lnTo>
                  <a:lnTo>
                    <a:pt x="28055" y="27918"/>
                  </a:lnTo>
                  <a:lnTo>
                    <a:pt x="58489" y="7475"/>
                  </a:lnTo>
                  <a:lnTo>
                    <a:pt x="95675" y="0"/>
                  </a:lnTo>
                  <a:lnTo>
                    <a:pt x="2608085" y="0"/>
                  </a:lnTo>
                  <a:lnTo>
                    <a:pt x="2687689" y="42397"/>
                  </a:lnTo>
                  <a:lnTo>
                    <a:pt x="2703763" y="95206"/>
                  </a:lnTo>
                  <a:lnTo>
                    <a:pt x="2703763" y="475940"/>
                  </a:lnTo>
                  <a:lnTo>
                    <a:pt x="2696248" y="513040"/>
                  </a:lnTo>
                  <a:lnTo>
                    <a:pt x="2675706" y="543323"/>
                  </a:lnTo>
                  <a:lnTo>
                    <a:pt x="2645271" y="563766"/>
                  </a:lnTo>
                  <a:lnTo>
                    <a:pt x="2607990" y="571243"/>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5" name="Google Shape;305;g382f5823e19_0_0"/>
            <p:cNvSpPr/>
            <p:nvPr/>
          </p:nvSpPr>
          <p:spPr>
            <a:xfrm>
              <a:off x="3973412" y="5825174"/>
              <a:ext cx="2703829" cy="571500"/>
            </a:xfrm>
            <a:custGeom>
              <a:rect b="b" l="l" r="r" t="t"/>
              <a:pathLst>
                <a:path extrusionOk="0" h="571500" w="2703829">
                  <a:moveTo>
                    <a:pt x="94" y="95112"/>
                  </a:moveTo>
                  <a:lnTo>
                    <a:pt x="7607" y="58107"/>
                  </a:lnTo>
                  <a:lnTo>
                    <a:pt x="28150" y="27822"/>
                  </a:lnTo>
                  <a:lnTo>
                    <a:pt x="58584" y="7380"/>
                  </a:lnTo>
                  <a:lnTo>
                    <a:pt x="95675" y="0"/>
                  </a:lnTo>
                  <a:lnTo>
                    <a:pt x="2608085" y="0"/>
                  </a:lnTo>
                  <a:lnTo>
                    <a:pt x="2687689" y="42397"/>
                  </a:lnTo>
                  <a:lnTo>
                    <a:pt x="2703762" y="95207"/>
                  </a:lnTo>
                  <a:lnTo>
                    <a:pt x="2703762" y="475846"/>
                  </a:lnTo>
                  <a:lnTo>
                    <a:pt x="2696248" y="512944"/>
                  </a:lnTo>
                  <a:lnTo>
                    <a:pt x="2675705" y="543230"/>
                  </a:lnTo>
                  <a:lnTo>
                    <a:pt x="2645271" y="563671"/>
                  </a:lnTo>
                  <a:lnTo>
                    <a:pt x="2607990" y="571147"/>
                  </a:lnTo>
                  <a:lnTo>
                    <a:pt x="95675" y="571147"/>
                  </a:lnTo>
                  <a:lnTo>
                    <a:pt x="58489" y="563671"/>
                  </a:lnTo>
                  <a:lnTo>
                    <a:pt x="28055" y="543230"/>
                  </a:lnTo>
                  <a:lnTo>
                    <a:pt x="7512"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06" name="Google Shape;306;g382f5823e19_0_0"/>
          <p:cNvSpPr txBox="1"/>
          <p:nvPr/>
        </p:nvSpPr>
        <p:spPr>
          <a:xfrm>
            <a:off x="4240584" y="5865752"/>
            <a:ext cx="20511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Unstructured</a:t>
            </a:r>
            <a:endParaRPr sz="2800">
              <a:latin typeface="Tahoma"/>
              <a:ea typeface="Tahoma"/>
              <a:cs typeface="Tahoma"/>
              <a:sym typeface="Tahoma"/>
            </a:endParaRPr>
          </a:p>
        </p:txBody>
      </p:sp>
      <p:grpSp>
        <p:nvGrpSpPr>
          <p:cNvPr id="307" name="Google Shape;307;g382f5823e19_0_0"/>
          <p:cNvGrpSpPr/>
          <p:nvPr/>
        </p:nvGrpSpPr>
        <p:grpSpPr>
          <a:xfrm>
            <a:off x="7461362" y="5825174"/>
            <a:ext cx="2044339" cy="577367"/>
            <a:chOff x="7461362" y="5825174"/>
            <a:chExt cx="2044339" cy="577367"/>
          </a:xfrm>
        </p:grpSpPr>
        <p:sp>
          <p:nvSpPr>
            <p:cNvPr id="308" name="Google Shape;308;g382f5823e19_0_0"/>
            <p:cNvSpPr/>
            <p:nvPr/>
          </p:nvSpPr>
          <p:spPr>
            <a:xfrm>
              <a:off x="7467351" y="5831041"/>
              <a:ext cx="2038350" cy="571500"/>
            </a:xfrm>
            <a:custGeom>
              <a:rect b="b" l="l" r="r" t="t"/>
              <a:pathLst>
                <a:path extrusionOk="0" h="571500" w="2038350">
                  <a:moveTo>
                    <a:pt x="1942152" y="571147"/>
                  </a:moveTo>
                  <a:lnTo>
                    <a:pt x="95634" y="571147"/>
                  </a:lnTo>
                  <a:lnTo>
                    <a:pt x="58463" y="563672"/>
                  </a:lnTo>
                  <a:lnTo>
                    <a:pt x="28042" y="543229"/>
                  </a:lnTo>
                  <a:lnTo>
                    <a:pt x="7510" y="512945"/>
                  </a:lnTo>
                  <a:lnTo>
                    <a:pt x="0" y="475940"/>
                  </a:lnTo>
                  <a:lnTo>
                    <a:pt x="0" y="95206"/>
                  </a:lnTo>
                  <a:lnTo>
                    <a:pt x="7510" y="58202"/>
                  </a:lnTo>
                  <a:lnTo>
                    <a:pt x="28042" y="27918"/>
                  </a:lnTo>
                  <a:lnTo>
                    <a:pt x="58463" y="7475"/>
                  </a:lnTo>
                  <a:lnTo>
                    <a:pt x="95634" y="0"/>
                  </a:lnTo>
                  <a:lnTo>
                    <a:pt x="1942152" y="0"/>
                  </a:lnTo>
                  <a:lnTo>
                    <a:pt x="2021720" y="42397"/>
                  </a:lnTo>
                  <a:lnTo>
                    <a:pt x="2037785" y="95206"/>
                  </a:lnTo>
                  <a:lnTo>
                    <a:pt x="2037785" y="475940"/>
                  </a:lnTo>
                  <a:lnTo>
                    <a:pt x="2030276" y="513040"/>
                  </a:lnTo>
                  <a:lnTo>
                    <a:pt x="2009742" y="543323"/>
                  </a:lnTo>
                  <a:lnTo>
                    <a:pt x="1979322" y="563766"/>
                  </a:lnTo>
                  <a:lnTo>
                    <a:pt x="1942152" y="571147"/>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g382f5823e19_0_0"/>
            <p:cNvSpPr/>
            <p:nvPr/>
          </p:nvSpPr>
          <p:spPr>
            <a:xfrm>
              <a:off x="7461362" y="5825174"/>
              <a:ext cx="2038350" cy="571500"/>
            </a:xfrm>
            <a:custGeom>
              <a:rect b="b" l="l" r="r" t="t"/>
              <a:pathLst>
                <a:path extrusionOk="0" h="571500" w="2038350">
                  <a:moveTo>
                    <a:pt x="94" y="95112"/>
                  </a:moveTo>
                  <a:lnTo>
                    <a:pt x="7605" y="58107"/>
                  </a:lnTo>
                  <a:lnTo>
                    <a:pt x="28138" y="27822"/>
                  </a:lnTo>
                  <a:lnTo>
                    <a:pt x="58559" y="7380"/>
                  </a:lnTo>
                  <a:lnTo>
                    <a:pt x="95634" y="0"/>
                  </a:lnTo>
                  <a:lnTo>
                    <a:pt x="1942247" y="0"/>
                  </a:lnTo>
                  <a:lnTo>
                    <a:pt x="2021815" y="42397"/>
                  </a:lnTo>
                  <a:lnTo>
                    <a:pt x="2037881" y="95207"/>
                  </a:lnTo>
                  <a:lnTo>
                    <a:pt x="2037881" y="475846"/>
                  </a:lnTo>
                  <a:lnTo>
                    <a:pt x="2030370" y="512944"/>
                  </a:lnTo>
                  <a:lnTo>
                    <a:pt x="2009837" y="543230"/>
                  </a:lnTo>
                  <a:lnTo>
                    <a:pt x="1979417" y="563671"/>
                  </a:lnTo>
                  <a:lnTo>
                    <a:pt x="1942247" y="571147"/>
                  </a:lnTo>
                  <a:lnTo>
                    <a:pt x="95634" y="571147"/>
                  </a:lnTo>
                  <a:lnTo>
                    <a:pt x="58463" y="563671"/>
                  </a:lnTo>
                  <a:lnTo>
                    <a:pt x="28042" y="543230"/>
                  </a:lnTo>
                  <a:lnTo>
                    <a:pt x="7509"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10" name="Google Shape;310;g382f5823e19_0_0"/>
          <p:cNvSpPr txBox="1"/>
          <p:nvPr/>
        </p:nvSpPr>
        <p:spPr>
          <a:xfrm>
            <a:off x="7611365" y="5826574"/>
            <a:ext cx="1691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Comments</a:t>
            </a:r>
            <a:endParaRPr sz="2800">
              <a:latin typeface="Tahoma"/>
              <a:ea typeface="Tahoma"/>
              <a:cs typeface="Tahoma"/>
              <a:sym typeface="Tahoma"/>
            </a:endParaRPr>
          </a:p>
        </p:txBody>
      </p:sp>
      <p:grpSp>
        <p:nvGrpSpPr>
          <p:cNvPr id="311" name="Google Shape;311;g382f5823e19_0_0"/>
          <p:cNvGrpSpPr/>
          <p:nvPr/>
        </p:nvGrpSpPr>
        <p:grpSpPr>
          <a:xfrm>
            <a:off x="7461362" y="6788224"/>
            <a:ext cx="2044339" cy="577367"/>
            <a:chOff x="7461362" y="6788224"/>
            <a:chExt cx="2044339" cy="577367"/>
          </a:xfrm>
        </p:grpSpPr>
        <p:sp>
          <p:nvSpPr>
            <p:cNvPr id="312" name="Google Shape;312;g382f5823e19_0_0"/>
            <p:cNvSpPr/>
            <p:nvPr/>
          </p:nvSpPr>
          <p:spPr>
            <a:xfrm>
              <a:off x="7467351" y="6794091"/>
              <a:ext cx="2038350" cy="571500"/>
            </a:xfrm>
            <a:custGeom>
              <a:rect b="b" l="l" r="r" t="t"/>
              <a:pathLst>
                <a:path extrusionOk="0" h="571500" w="2038350">
                  <a:moveTo>
                    <a:pt x="1942152" y="571148"/>
                  </a:moveTo>
                  <a:lnTo>
                    <a:pt x="95634" y="571148"/>
                  </a:lnTo>
                  <a:lnTo>
                    <a:pt x="58463" y="563671"/>
                  </a:lnTo>
                  <a:lnTo>
                    <a:pt x="28042" y="543230"/>
                  </a:lnTo>
                  <a:lnTo>
                    <a:pt x="7510" y="512945"/>
                  </a:lnTo>
                  <a:lnTo>
                    <a:pt x="0" y="475940"/>
                  </a:lnTo>
                  <a:lnTo>
                    <a:pt x="0" y="95206"/>
                  </a:lnTo>
                  <a:lnTo>
                    <a:pt x="7510" y="58202"/>
                  </a:lnTo>
                  <a:lnTo>
                    <a:pt x="28042" y="27917"/>
                  </a:lnTo>
                  <a:lnTo>
                    <a:pt x="58463" y="7476"/>
                  </a:lnTo>
                  <a:lnTo>
                    <a:pt x="95634" y="0"/>
                  </a:lnTo>
                  <a:lnTo>
                    <a:pt x="1942152" y="0"/>
                  </a:lnTo>
                  <a:lnTo>
                    <a:pt x="2021720" y="42398"/>
                  </a:lnTo>
                  <a:lnTo>
                    <a:pt x="2037785" y="95206"/>
                  </a:lnTo>
                  <a:lnTo>
                    <a:pt x="2037785" y="475940"/>
                  </a:lnTo>
                  <a:lnTo>
                    <a:pt x="2030276" y="512945"/>
                  </a:lnTo>
                  <a:lnTo>
                    <a:pt x="2009742" y="543230"/>
                  </a:lnTo>
                  <a:lnTo>
                    <a:pt x="1979322" y="563671"/>
                  </a:lnTo>
                  <a:lnTo>
                    <a:pt x="1942152" y="571148"/>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3" name="Google Shape;313;g382f5823e19_0_0"/>
            <p:cNvSpPr/>
            <p:nvPr/>
          </p:nvSpPr>
          <p:spPr>
            <a:xfrm>
              <a:off x="7461362" y="6788224"/>
              <a:ext cx="2038350" cy="571500"/>
            </a:xfrm>
            <a:custGeom>
              <a:rect b="b" l="l" r="r" t="t"/>
              <a:pathLst>
                <a:path extrusionOk="0" h="571500" w="2038350">
                  <a:moveTo>
                    <a:pt x="94" y="95112"/>
                  </a:moveTo>
                  <a:lnTo>
                    <a:pt x="7605" y="58108"/>
                  </a:lnTo>
                  <a:lnTo>
                    <a:pt x="28138" y="27823"/>
                  </a:lnTo>
                  <a:lnTo>
                    <a:pt x="58559" y="7381"/>
                  </a:lnTo>
                  <a:lnTo>
                    <a:pt x="95634" y="0"/>
                  </a:lnTo>
                  <a:lnTo>
                    <a:pt x="1942247" y="0"/>
                  </a:lnTo>
                  <a:lnTo>
                    <a:pt x="2021815" y="42398"/>
                  </a:lnTo>
                  <a:lnTo>
                    <a:pt x="2037881" y="95206"/>
                  </a:lnTo>
                  <a:lnTo>
                    <a:pt x="2037881" y="475847"/>
                  </a:lnTo>
                  <a:lnTo>
                    <a:pt x="2030370" y="512851"/>
                  </a:lnTo>
                  <a:lnTo>
                    <a:pt x="2009837" y="543135"/>
                  </a:lnTo>
                  <a:lnTo>
                    <a:pt x="1979417" y="563577"/>
                  </a:lnTo>
                  <a:lnTo>
                    <a:pt x="1942247" y="571054"/>
                  </a:lnTo>
                  <a:lnTo>
                    <a:pt x="95634" y="571054"/>
                  </a:lnTo>
                  <a:lnTo>
                    <a:pt x="58463" y="563577"/>
                  </a:lnTo>
                  <a:lnTo>
                    <a:pt x="28042" y="543135"/>
                  </a:lnTo>
                  <a:lnTo>
                    <a:pt x="7509" y="512851"/>
                  </a:lnTo>
                  <a:lnTo>
                    <a:pt x="0" y="475847"/>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14" name="Google Shape;314;g382f5823e19_0_0"/>
          <p:cNvSpPr txBox="1"/>
          <p:nvPr/>
        </p:nvSpPr>
        <p:spPr>
          <a:xfrm>
            <a:off x="7931968" y="6829607"/>
            <a:ext cx="11157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Tweets</a:t>
            </a:r>
            <a:endParaRPr sz="2800">
              <a:latin typeface="Tahoma"/>
              <a:ea typeface="Tahoma"/>
              <a:cs typeface="Tahoma"/>
              <a:sym typeface="Tahoma"/>
            </a:endParaRPr>
          </a:p>
        </p:txBody>
      </p:sp>
      <p:grpSp>
        <p:nvGrpSpPr>
          <p:cNvPr id="315" name="Google Shape;315;g382f5823e19_0_0"/>
          <p:cNvGrpSpPr/>
          <p:nvPr/>
        </p:nvGrpSpPr>
        <p:grpSpPr>
          <a:xfrm>
            <a:off x="7461362" y="4862126"/>
            <a:ext cx="2044339" cy="577368"/>
            <a:chOff x="7461362" y="4862126"/>
            <a:chExt cx="2044339" cy="577368"/>
          </a:xfrm>
        </p:grpSpPr>
        <p:sp>
          <p:nvSpPr>
            <p:cNvPr id="316" name="Google Shape;316;g382f5823e19_0_0"/>
            <p:cNvSpPr/>
            <p:nvPr/>
          </p:nvSpPr>
          <p:spPr>
            <a:xfrm>
              <a:off x="7467351" y="4867994"/>
              <a:ext cx="2038350" cy="571500"/>
            </a:xfrm>
            <a:custGeom>
              <a:rect b="b" l="l" r="r" t="t"/>
              <a:pathLst>
                <a:path extrusionOk="0" h="571500" w="2038350">
                  <a:moveTo>
                    <a:pt x="1942152" y="571147"/>
                  </a:moveTo>
                  <a:lnTo>
                    <a:pt x="95634" y="571147"/>
                  </a:lnTo>
                  <a:lnTo>
                    <a:pt x="58463" y="563671"/>
                  </a:lnTo>
                  <a:lnTo>
                    <a:pt x="28042" y="543229"/>
                  </a:lnTo>
                  <a:lnTo>
                    <a:pt x="7510" y="512944"/>
                  </a:lnTo>
                  <a:lnTo>
                    <a:pt x="0" y="475940"/>
                  </a:lnTo>
                  <a:lnTo>
                    <a:pt x="0" y="95206"/>
                  </a:lnTo>
                  <a:lnTo>
                    <a:pt x="7510" y="58202"/>
                  </a:lnTo>
                  <a:lnTo>
                    <a:pt x="28042" y="27917"/>
                  </a:lnTo>
                  <a:lnTo>
                    <a:pt x="58463" y="7476"/>
                  </a:lnTo>
                  <a:lnTo>
                    <a:pt x="95634" y="0"/>
                  </a:lnTo>
                  <a:lnTo>
                    <a:pt x="1942152" y="0"/>
                  </a:lnTo>
                  <a:lnTo>
                    <a:pt x="2021720" y="42397"/>
                  </a:lnTo>
                  <a:lnTo>
                    <a:pt x="2037785" y="95206"/>
                  </a:lnTo>
                  <a:lnTo>
                    <a:pt x="2037785" y="475940"/>
                  </a:lnTo>
                  <a:lnTo>
                    <a:pt x="2030276" y="513040"/>
                  </a:lnTo>
                  <a:lnTo>
                    <a:pt x="2009742" y="543324"/>
                  </a:lnTo>
                  <a:lnTo>
                    <a:pt x="1979322" y="563767"/>
                  </a:lnTo>
                  <a:lnTo>
                    <a:pt x="1942152" y="571147"/>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g382f5823e19_0_0"/>
            <p:cNvSpPr/>
            <p:nvPr/>
          </p:nvSpPr>
          <p:spPr>
            <a:xfrm>
              <a:off x="7461362" y="4862126"/>
              <a:ext cx="2038350" cy="571500"/>
            </a:xfrm>
            <a:custGeom>
              <a:rect b="b" l="l" r="r" t="t"/>
              <a:pathLst>
                <a:path extrusionOk="0" h="571500" w="2038350">
                  <a:moveTo>
                    <a:pt x="94" y="95112"/>
                  </a:moveTo>
                  <a:lnTo>
                    <a:pt x="7605" y="58108"/>
                  </a:lnTo>
                  <a:lnTo>
                    <a:pt x="28138" y="27822"/>
                  </a:lnTo>
                  <a:lnTo>
                    <a:pt x="58559" y="7380"/>
                  </a:lnTo>
                  <a:lnTo>
                    <a:pt x="95634" y="0"/>
                  </a:lnTo>
                  <a:lnTo>
                    <a:pt x="1942247" y="0"/>
                  </a:lnTo>
                  <a:lnTo>
                    <a:pt x="2021815" y="42397"/>
                  </a:lnTo>
                  <a:lnTo>
                    <a:pt x="2037881" y="95206"/>
                  </a:lnTo>
                  <a:lnTo>
                    <a:pt x="2037881" y="475846"/>
                  </a:lnTo>
                  <a:lnTo>
                    <a:pt x="2030370" y="512944"/>
                  </a:lnTo>
                  <a:lnTo>
                    <a:pt x="2009837" y="543230"/>
                  </a:lnTo>
                  <a:lnTo>
                    <a:pt x="1979417" y="563671"/>
                  </a:lnTo>
                  <a:lnTo>
                    <a:pt x="1942247" y="571147"/>
                  </a:lnTo>
                  <a:lnTo>
                    <a:pt x="95634" y="571147"/>
                  </a:lnTo>
                  <a:lnTo>
                    <a:pt x="58463" y="563671"/>
                  </a:lnTo>
                  <a:lnTo>
                    <a:pt x="28042" y="543230"/>
                  </a:lnTo>
                  <a:lnTo>
                    <a:pt x="7509" y="512944"/>
                  </a:lnTo>
                  <a:lnTo>
                    <a:pt x="0" y="475846"/>
                  </a:lnTo>
                  <a:lnTo>
                    <a:pt x="0" y="95112"/>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18" name="Google Shape;318;g382f5823e19_0_0"/>
          <p:cNvSpPr txBox="1"/>
          <p:nvPr/>
        </p:nvSpPr>
        <p:spPr>
          <a:xfrm>
            <a:off x="7859295" y="4863524"/>
            <a:ext cx="1294800" cy="4437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800">
                <a:latin typeface="Tahoma"/>
                <a:ea typeface="Tahoma"/>
                <a:cs typeface="Tahoma"/>
                <a:sym typeface="Tahoma"/>
              </a:rPr>
              <a:t>Reviews</a:t>
            </a:r>
            <a:endParaRPr sz="2800">
              <a:latin typeface="Tahoma"/>
              <a:ea typeface="Tahoma"/>
              <a:cs typeface="Tahoma"/>
              <a:sym typeface="Tahoma"/>
            </a:endParaRPr>
          </a:p>
        </p:txBody>
      </p:sp>
      <p:grpSp>
        <p:nvGrpSpPr>
          <p:cNvPr id="319" name="Google Shape;319;g382f5823e19_0_0"/>
          <p:cNvGrpSpPr/>
          <p:nvPr/>
        </p:nvGrpSpPr>
        <p:grpSpPr>
          <a:xfrm>
            <a:off x="10211858" y="5250138"/>
            <a:ext cx="2844880" cy="803187"/>
            <a:chOff x="10211858" y="5250138"/>
            <a:chExt cx="2844880" cy="803187"/>
          </a:xfrm>
        </p:grpSpPr>
        <p:sp>
          <p:nvSpPr>
            <p:cNvPr id="320" name="Google Shape;320;g382f5823e19_0_0"/>
            <p:cNvSpPr/>
            <p:nvPr/>
          </p:nvSpPr>
          <p:spPr>
            <a:xfrm>
              <a:off x="10220194" y="5258305"/>
              <a:ext cx="2836544" cy="795020"/>
            </a:xfrm>
            <a:custGeom>
              <a:rect b="b" l="l" r="r" t="t"/>
              <a:pathLst>
                <a:path extrusionOk="0" h="795020" w="2836544">
                  <a:moveTo>
                    <a:pt x="2703086" y="794923"/>
                  </a:moveTo>
                  <a:lnTo>
                    <a:pt x="133102" y="794923"/>
                  </a:lnTo>
                  <a:lnTo>
                    <a:pt x="81370" y="784518"/>
                  </a:lnTo>
                  <a:lnTo>
                    <a:pt x="39030" y="756067"/>
                  </a:lnTo>
                  <a:lnTo>
                    <a:pt x="10452" y="713916"/>
                  </a:lnTo>
                  <a:lnTo>
                    <a:pt x="0" y="662414"/>
                  </a:lnTo>
                  <a:lnTo>
                    <a:pt x="0" y="132509"/>
                  </a:lnTo>
                  <a:lnTo>
                    <a:pt x="10452" y="81007"/>
                  </a:lnTo>
                  <a:lnTo>
                    <a:pt x="39030" y="38856"/>
                  </a:lnTo>
                  <a:lnTo>
                    <a:pt x="81370" y="10405"/>
                  </a:lnTo>
                  <a:lnTo>
                    <a:pt x="133102" y="0"/>
                  </a:lnTo>
                  <a:lnTo>
                    <a:pt x="2703086" y="0"/>
                  </a:lnTo>
                  <a:lnTo>
                    <a:pt x="2813829" y="59009"/>
                  </a:lnTo>
                  <a:lnTo>
                    <a:pt x="2836190" y="132509"/>
                  </a:lnTo>
                  <a:lnTo>
                    <a:pt x="2836190" y="662414"/>
                  </a:lnTo>
                  <a:lnTo>
                    <a:pt x="2825737" y="714049"/>
                  </a:lnTo>
                  <a:lnTo>
                    <a:pt x="2797158" y="756198"/>
                  </a:lnTo>
                  <a:lnTo>
                    <a:pt x="2754820" y="784651"/>
                  </a:lnTo>
                  <a:lnTo>
                    <a:pt x="2703086" y="794923"/>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1" name="Google Shape;321;g382f5823e19_0_0"/>
            <p:cNvSpPr/>
            <p:nvPr/>
          </p:nvSpPr>
          <p:spPr>
            <a:xfrm>
              <a:off x="10211858" y="5250138"/>
              <a:ext cx="2836544" cy="795020"/>
            </a:xfrm>
            <a:custGeom>
              <a:rect b="b" l="l" r="r" t="t"/>
              <a:pathLst>
                <a:path extrusionOk="0" h="795020" w="2836544">
                  <a:moveTo>
                    <a:pt x="132" y="132376"/>
                  </a:moveTo>
                  <a:lnTo>
                    <a:pt x="10585" y="80874"/>
                  </a:lnTo>
                  <a:lnTo>
                    <a:pt x="39162" y="38723"/>
                  </a:lnTo>
                  <a:lnTo>
                    <a:pt x="81503" y="10272"/>
                  </a:lnTo>
                  <a:lnTo>
                    <a:pt x="133103" y="0"/>
                  </a:lnTo>
                  <a:lnTo>
                    <a:pt x="2703219" y="0"/>
                  </a:lnTo>
                  <a:lnTo>
                    <a:pt x="2813962" y="59009"/>
                  </a:lnTo>
                  <a:lnTo>
                    <a:pt x="2836323" y="132508"/>
                  </a:lnTo>
                  <a:lnTo>
                    <a:pt x="2836323" y="662283"/>
                  </a:lnTo>
                  <a:lnTo>
                    <a:pt x="2825870" y="713916"/>
                  </a:lnTo>
                  <a:lnTo>
                    <a:pt x="2797291" y="756067"/>
                  </a:lnTo>
                  <a:lnTo>
                    <a:pt x="2754953" y="784518"/>
                  </a:lnTo>
                  <a:lnTo>
                    <a:pt x="2703219" y="794923"/>
                  </a:lnTo>
                  <a:lnTo>
                    <a:pt x="133103" y="794923"/>
                  </a:lnTo>
                  <a:lnTo>
                    <a:pt x="81370" y="784518"/>
                  </a:lnTo>
                  <a:lnTo>
                    <a:pt x="39030" y="756067"/>
                  </a:lnTo>
                  <a:lnTo>
                    <a:pt x="10453" y="713916"/>
                  </a:lnTo>
                  <a:lnTo>
                    <a:pt x="0" y="662283"/>
                  </a:lnTo>
                  <a:lnTo>
                    <a:pt x="0" y="132376"/>
                  </a:lnTo>
                  <a:lnTo>
                    <a:pt x="132" y="132376"/>
                  </a:lnTo>
                  <a:close/>
                </a:path>
              </a:pathLst>
            </a:custGeom>
            <a:noFill/>
            <a:ln cap="flat" cmpd="sng" w="132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22" name="Google Shape;322;g382f5823e19_0_0"/>
          <p:cNvSpPr txBox="1"/>
          <p:nvPr/>
        </p:nvSpPr>
        <p:spPr>
          <a:xfrm>
            <a:off x="10849391" y="5196987"/>
            <a:ext cx="1583100" cy="874800"/>
          </a:xfrm>
          <a:prstGeom prst="rect">
            <a:avLst/>
          </a:prstGeom>
          <a:noFill/>
          <a:ln>
            <a:noFill/>
          </a:ln>
        </p:spPr>
        <p:txBody>
          <a:bodyPr anchorCtr="0" anchor="t" bIns="0" lIns="0" spcFirstLastPara="1" rIns="0" wrap="square" tIns="12700">
            <a:spAutoFit/>
          </a:bodyPr>
          <a:lstStyle/>
          <a:p>
            <a:pPr indent="452119" lvl="0" marL="12700" marR="5080" rtl="0" algn="l">
              <a:lnSpc>
                <a:spcPct val="100000"/>
              </a:lnSpc>
              <a:spcBef>
                <a:spcPts val="0"/>
              </a:spcBef>
              <a:spcAft>
                <a:spcPts val="0"/>
              </a:spcAft>
              <a:buNone/>
            </a:pPr>
            <a:r>
              <a:rPr lang="en-US" sz="2800">
                <a:latin typeface="Tahoma"/>
                <a:ea typeface="Tahoma"/>
                <a:cs typeface="Tahoma"/>
                <a:sym typeface="Tahoma"/>
              </a:rPr>
              <a:t>Text Extraction</a:t>
            </a:r>
            <a:endParaRPr sz="2800">
              <a:latin typeface="Tahoma"/>
              <a:ea typeface="Tahoma"/>
              <a:cs typeface="Tahoma"/>
              <a:sym typeface="Tahoma"/>
            </a:endParaRPr>
          </a:p>
        </p:txBody>
      </p:sp>
      <p:grpSp>
        <p:nvGrpSpPr>
          <p:cNvPr id="323" name="Google Shape;323;g382f5823e19_0_0"/>
          <p:cNvGrpSpPr/>
          <p:nvPr/>
        </p:nvGrpSpPr>
        <p:grpSpPr>
          <a:xfrm>
            <a:off x="3195710" y="5134735"/>
            <a:ext cx="10382315" cy="1996328"/>
            <a:chOff x="3195710" y="5134735"/>
            <a:chExt cx="10382315" cy="1996328"/>
          </a:xfrm>
        </p:grpSpPr>
        <p:sp>
          <p:nvSpPr>
            <p:cNvPr id="324" name="Google Shape;324;g382f5823e19_0_0"/>
            <p:cNvSpPr/>
            <p:nvPr/>
          </p:nvSpPr>
          <p:spPr>
            <a:xfrm>
              <a:off x="3195710" y="6132329"/>
              <a:ext cx="665479" cy="0"/>
            </a:xfrm>
            <a:custGeom>
              <a:rect b="b" l="l" r="r" t="t"/>
              <a:pathLst>
                <a:path extrusionOk="0" h="120000" w="665479">
                  <a:moveTo>
                    <a:pt x="0" y="0"/>
                  </a:moveTo>
                  <a:lnTo>
                    <a:pt x="665359"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5" name="Google Shape;325;g382f5823e19_0_0"/>
            <p:cNvPicPr preferRelativeResize="0"/>
            <p:nvPr/>
          </p:nvPicPr>
          <p:blipFill rotWithShape="1">
            <a:blip r:embed="rId3">
              <a:alphaModFix/>
            </a:blip>
            <a:srcRect b="0" l="0" r="0" t="0"/>
            <a:stretch/>
          </p:blipFill>
          <p:spPr>
            <a:xfrm>
              <a:off x="3856313" y="6096190"/>
              <a:ext cx="97209" cy="73417"/>
            </a:xfrm>
            <a:prstGeom prst="rect">
              <a:avLst/>
            </a:prstGeom>
            <a:noFill/>
            <a:ln>
              <a:noFill/>
            </a:ln>
          </p:spPr>
        </p:pic>
        <p:sp>
          <p:nvSpPr>
            <p:cNvPr id="326" name="Google Shape;326;g382f5823e19_0_0"/>
            <p:cNvSpPr/>
            <p:nvPr/>
          </p:nvSpPr>
          <p:spPr>
            <a:xfrm>
              <a:off x="6682378" y="5170874"/>
              <a:ext cx="665479" cy="962025"/>
            </a:xfrm>
            <a:custGeom>
              <a:rect b="b" l="l" r="r" t="t"/>
              <a:pathLst>
                <a:path extrusionOk="0" h="962025" w="665479">
                  <a:moveTo>
                    <a:pt x="0" y="961454"/>
                  </a:moveTo>
                  <a:lnTo>
                    <a:pt x="389998" y="961454"/>
                  </a:lnTo>
                  <a:lnTo>
                    <a:pt x="389998" y="0"/>
                  </a:lnTo>
                  <a:lnTo>
                    <a:pt x="665454"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7" name="Google Shape;327;g382f5823e19_0_0"/>
            <p:cNvPicPr preferRelativeResize="0"/>
            <p:nvPr/>
          </p:nvPicPr>
          <p:blipFill rotWithShape="1">
            <a:blip r:embed="rId4">
              <a:alphaModFix/>
            </a:blip>
            <a:srcRect b="0" l="0" r="0" t="0"/>
            <a:stretch/>
          </p:blipFill>
          <p:spPr>
            <a:xfrm>
              <a:off x="7343078" y="5134735"/>
              <a:ext cx="97114" cy="73417"/>
            </a:xfrm>
            <a:prstGeom prst="rect">
              <a:avLst/>
            </a:prstGeom>
            <a:noFill/>
            <a:ln>
              <a:noFill/>
            </a:ln>
          </p:spPr>
        </p:pic>
        <p:sp>
          <p:nvSpPr>
            <p:cNvPr id="328" name="Google Shape;328;g382f5823e19_0_0"/>
            <p:cNvSpPr/>
            <p:nvPr/>
          </p:nvSpPr>
          <p:spPr>
            <a:xfrm>
              <a:off x="6682378" y="6132329"/>
              <a:ext cx="665479" cy="962025"/>
            </a:xfrm>
            <a:custGeom>
              <a:rect b="b" l="l" r="r" t="t"/>
              <a:pathLst>
                <a:path extrusionOk="0" h="962025" w="665479">
                  <a:moveTo>
                    <a:pt x="0" y="0"/>
                  </a:moveTo>
                  <a:lnTo>
                    <a:pt x="389998" y="0"/>
                  </a:lnTo>
                  <a:lnTo>
                    <a:pt x="389998" y="961454"/>
                  </a:lnTo>
                  <a:lnTo>
                    <a:pt x="665454" y="961454"/>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29" name="Google Shape;329;g382f5823e19_0_0"/>
            <p:cNvPicPr preferRelativeResize="0"/>
            <p:nvPr/>
          </p:nvPicPr>
          <p:blipFill rotWithShape="1">
            <a:blip r:embed="rId5">
              <a:alphaModFix/>
            </a:blip>
            <a:srcRect b="0" l="0" r="0" t="0"/>
            <a:stretch/>
          </p:blipFill>
          <p:spPr>
            <a:xfrm>
              <a:off x="7343078" y="7057741"/>
              <a:ext cx="97114" cy="73322"/>
            </a:xfrm>
            <a:prstGeom prst="rect">
              <a:avLst/>
            </a:prstGeom>
            <a:noFill/>
            <a:ln>
              <a:noFill/>
            </a:ln>
          </p:spPr>
        </p:pic>
        <p:sp>
          <p:nvSpPr>
            <p:cNvPr id="330" name="Google Shape;330;g382f5823e19_0_0"/>
            <p:cNvSpPr/>
            <p:nvPr/>
          </p:nvSpPr>
          <p:spPr>
            <a:xfrm>
              <a:off x="6682378" y="6132329"/>
              <a:ext cx="665479" cy="1270"/>
            </a:xfrm>
            <a:custGeom>
              <a:rect b="b" l="l" r="r" t="t"/>
              <a:pathLst>
                <a:path extrusionOk="0" h="1270" w="665479">
                  <a:moveTo>
                    <a:pt x="0" y="0"/>
                  </a:moveTo>
                  <a:lnTo>
                    <a:pt x="389998" y="0"/>
                  </a:lnTo>
                  <a:lnTo>
                    <a:pt x="389998" y="1235"/>
                  </a:lnTo>
                  <a:lnTo>
                    <a:pt x="665454" y="1235"/>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1" name="Google Shape;331;g382f5823e19_0_0"/>
            <p:cNvPicPr preferRelativeResize="0"/>
            <p:nvPr/>
          </p:nvPicPr>
          <p:blipFill rotWithShape="1">
            <a:blip r:embed="rId6">
              <a:alphaModFix/>
            </a:blip>
            <a:srcRect b="0" l="0" r="0" t="0"/>
            <a:stretch/>
          </p:blipFill>
          <p:spPr>
            <a:xfrm>
              <a:off x="7343078" y="6097427"/>
              <a:ext cx="97114" cy="73322"/>
            </a:xfrm>
            <a:prstGeom prst="rect">
              <a:avLst/>
            </a:prstGeom>
            <a:noFill/>
            <a:ln>
              <a:noFill/>
            </a:ln>
          </p:spPr>
        </p:pic>
        <p:sp>
          <p:nvSpPr>
            <p:cNvPr id="332" name="Google Shape;332;g382f5823e19_0_0"/>
            <p:cNvSpPr/>
            <p:nvPr/>
          </p:nvSpPr>
          <p:spPr>
            <a:xfrm>
              <a:off x="9503305" y="5170779"/>
              <a:ext cx="709295" cy="962025"/>
            </a:xfrm>
            <a:custGeom>
              <a:rect b="b" l="l" r="r" t="t"/>
              <a:pathLst>
                <a:path extrusionOk="0" h="962025" w="709295">
                  <a:moveTo>
                    <a:pt x="0" y="0"/>
                  </a:moveTo>
                  <a:lnTo>
                    <a:pt x="354388" y="0"/>
                  </a:lnTo>
                  <a:lnTo>
                    <a:pt x="354388" y="387624"/>
                  </a:lnTo>
                  <a:lnTo>
                    <a:pt x="708968" y="387624"/>
                  </a:lnTo>
                </a:path>
                <a:path extrusionOk="0" h="962025" w="709295">
                  <a:moveTo>
                    <a:pt x="0" y="961549"/>
                  </a:moveTo>
                  <a:lnTo>
                    <a:pt x="354388" y="961549"/>
                  </a:lnTo>
                  <a:lnTo>
                    <a:pt x="354388" y="387624"/>
                  </a:lnTo>
                  <a:lnTo>
                    <a:pt x="594709" y="387624"/>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3" name="Google Shape;333;g382f5823e19_0_0"/>
            <p:cNvPicPr preferRelativeResize="0"/>
            <p:nvPr/>
          </p:nvPicPr>
          <p:blipFill rotWithShape="1">
            <a:blip r:embed="rId7">
              <a:alphaModFix/>
            </a:blip>
            <a:srcRect b="0" l="0" r="0" t="0"/>
            <a:stretch/>
          </p:blipFill>
          <p:spPr>
            <a:xfrm>
              <a:off x="10093260" y="5522360"/>
              <a:ext cx="97114" cy="73417"/>
            </a:xfrm>
            <a:prstGeom prst="rect">
              <a:avLst/>
            </a:prstGeom>
            <a:noFill/>
            <a:ln>
              <a:noFill/>
            </a:ln>
          </p:spPr>
        </p:pic>
        <p:sp>
          <p:nvSpPr>
            <p:cNvPr id="334" name="Google Shape;334;g382f5823e19_0_0"/>
            <p:cNvSpPr/>
            <p:nvPr/>
          </p:nvSpPr>
          <p:spPr>
            <a:xfrm>
              <a:off x="13057524" y="5529954"/>
              <a:ext cx="408940" cy="7620"/>
            </a:xfrm>
            <a:custGeom>
              <a:rect b="b" l="l" r="r" t="t"/>
              <a:pathLst>
                <a:path extrusionOk="0" h="7620" w="408940">
                  <a:moveTo>
                    <a:pt x="0" y="7522"/>
                  </a:moveTo>
                  <a:lnTo>
                    <a:pt x="408481" y="0"/>
                  </a:lnTo>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335" name="Google Shape;335;g382f5823e19_0_0"/>
            <p:cNvPicPr preferRelativeResize="0"/>
            <p:nvPr/>
          </p:nvPicPr>
          <p:blipFill rotWithShape="1">
            <a:blip r:embed="rId8">
              <a:alphaModFix/>
            </a:blip>
            <a:srcRect b="0" l="0" r="0" t="0"/>
            <a:stretch/>
          </p:blipFill>
          <p:spPr>
            <a:xfrm>
              <a:off x="13480076" y="5493668"/>
              <a:ext cx="97949" cy="73713"/>
            </a:xfrm>
            <a:prstGeom prst="rect">
              <a:avLst/>
            </a:prstGeom>
            <a:noFill/>
            <a:ln>
              <a:noFill/>
            </a:ln>
          </p:spPr>
        </p:pic>
      </p:grpSp>
      <p:grpSp>
        <p:nvGrpSpPr>
          <p:cNvPr id="336" name="Google Shape;336;g382f5823e19_0_0"/>
          <p:cNvGrpSpPr/>
          <p:nvPr/>
        </p:nvGrpSpPr>
        <p:grpSpPr>
          <a:xfrm>
            <a:off x="13643506" y="4683771"/>
            <a:ext cx="2528664" cy="1741807"/>
            <a:chOff x="13643506" y="4683771"/>
            <a:chExt cx="2528664" cy="1741807"/>
          </a:xfrm>
        </p:grpSpPr>
        <p:sp>
          <p:nvSpPr>
            <p:cNvPr id="337" name="Google Shape;337;g382f5823e19_0_0"/>
            <p:cNvSpPr/>
            <p:nvPr/>
          </p:nvSpPr>
          <p:spPr>
            <a:xfrm>
              <a:off x="13643506" y="4683774"/>
              <a:ext cx="2526665" cy="1741804"/>
            </a:xfrm>
            <a:custGeom>
              <a:rect b="b" l="l" r="r" t="t"/>
              <a:pathLst>
                <a:path extrusionOk="0" h="1741804" w="2526665">
                  <a:moveTo>
                    <a:pt x="2235642" y="1741556"/>
                  </a:moveTo>
                  <a:lnTo>
                    <a:pt x="290691" y="1741460"/>
                  </a:lnTo>
                  <a:lnTo>
                    <a:pt x="198807" y="1726624"/>
                  </a:lnTo>
                  <a:lnTo>
                    <a:pt x="119018" y="1685447"/>
                  </a:lnTo>
                  <a:lnTo>
                    <a:pt x="56081" y="1622585"/>
                  </a:lnTo>
                  <a:lnTo>
                    <a:pt x="14853" y="1542892"/>
                  </a:lnTo>
                  <a:lnTo>
                    <a:pt x="0" y="1451122"/>
                  </a:lnTo>
                  <a:lnTo>
                    <a:pt x="0" y="290242"/>
                  </a:lnTo>
                  <a:lnTo>
                    <a:pt x="14853" y="198472"/>
                  </a:lnTo>
                  <a:lnTo>
                    <a:pt x="56081" y="118778"/>
                  </a:lnTo>
                  <a:lnTo>
                    <a:pt x="119018" y="55917"/>
                  </a:lnTo>
                  <a:lnTo>
                    <a:pt x="198807" y="14834"/>
                  </a:lnTo>
                  <a:lnTo>
                    <a:pt x="290691" y="0"/>
                  </a:lnTo>
                  <a:lnTo>
                    <a:pt x="2235737" y="0"/>
                  </a:lnTo>
                  <a:lnTo>
                    <a:pt x="2346948" y="22063"/>
                  </a:lnTo>
                  <a:lnTo>
                    <a:pt x="2441211" y="85017"/>
                  </a:lnTo>
                  <a:lnTo>
                    <a:pt x="2504243" y="179167"/>
                  </a:lnTo>
                  <a:lnTo>
                    <a:pt x="2526332" y="290242"/>
                  </a:lnTo>
                  <a:lnTo>
                    <a:pt x="2526332" y="1451217"/>
                  </a:lnTo>
                  <a:lnTo>
                    <a:pt x="2511478" y="1542988"/>
                  </a:lnTo>
                  <a:lnTo>
                    <a:pt x="2470251" y="1622681"/>
                  </a:lnTo>
                  <a:lnTo>
                    <a:pt x="2407313" y="1685542"/>
                  </a:lnTo>
                  <a:lnTo>
                    <a:pt x="2327523" y="1726719"/>
                  </a:lnTo>
                  <a:lnTo>
                    <a:pt x="2235642" y="1741556"/>
                  </a:lnTo>
                  <a:close/>
                </a:path>
              </a:pathLst>
            </a:custGeom>
            <a:solidFill>
              <a:srgbClr val="E7ECED"/>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8" name="Google Shape;338;g382f5823e19_0_0"/>
            <p:cNvSpPr/>
            <p:nvPr/>
          </p:nvSpPr>
          <p:spPr>
            <a:xfrm>
              <a:off x="13645505" y="4683771"/>
              <a:ext cx="2526665" cy="1741804"/>
            </a:xfrm>
            <a:custGeom>
              <a:rect b="b" l="l" r="r" t="t"/>
              <a:pathLst>
                <a:path extrusionOk="0" h="1741804" w="2526665">
                  <a:moveTo>
                    <a:pt x="94" y="290338"/>
                  </a:moveTo>
                  <a:lnTo>
                    <a:pt x="14947" y="198567"/>
                  </a:lnTo>
                  <a:lnTo>
                    <a:pt x="56176" y="118874"/>
                  </a:lnTo>
                  <a:lnTo>
                    <a:pt x="119018" y="56013"/>
                  </a:lnTo>
                  <a:lnTo>
                    <a:pt x="198807" y="14835"/>
                  </a:lnTo>
                  <a:lnTo>
                    <a:pt x="290689" y="0"/>
                  </a:lnTo>
                  <a:lnTo>
                    <a:pt x="2235737" y="0"/>
                  </a:lnTo>
                  <a:lnTo>
                    <a:pt x="2346947" y="22063"/>
                  </a:lnTo>
                  <a:lnTo>
                    <a:pt x="2441209" y="85017"/>
                  </a:lnTo>
                  <a:lnTo>
                    <a:pt x="2504243" y="179167"/>
                  </a:lnTo>
                  <a:lnTo>
                    <a:pt x="2526332" y="290242"/>
                  </a:lnTo>
                  <a:lnTo>
                    <a:pt x="2526332" y="1451217"/>
                  </a:lnTo>
                  <a:lnTo>
                    <a:pt x="2511477" y="1542988"/>
                  </a:lnTo>
                  <a:lnTo>
                    <a:pt x="2470251" y="1622681"/>
                  </a:lnTo>
                  <a:lnTo>
                    <a:pt x="2407313" y="1685542"/>
                  </a:lnTo>
                  <a:lnTo>
                    <a:pt x="2327522" y="1726719"/>
                  </a:lnTo>
                  <a:lnTo>
                    <a:pt x="2235642" y="1741556"/>
                  </a:lnTo>
                  <a:lnTo>
                    <a:pt x="290689" y="1741556"/>
                  </a:lnTo>
                  <a:lnTo>
                    <a:pt x="198807" y="1726719"/>
                  </a:lnTo>
                  <a:lnTo>
                    <a:pt x="119018" y="1685542"/>
                  </a:lnTo>
                  <a:lnTo>
                    <a:pt x="56080" y="1622681"/>
                  </a:lnTo>
                  <a:lnTo>
                    <a:pt x="14852" y="1542988"/>
                  </a:lnTo>
                  <a:lnTo>
                    <a:pt x="0" y="1451217"/>
                  </a:lnTo>
                  <a:lnTo>
                    <a:pt x="0" y="290338"/>
                  </a:lnTo>
                  <a:close/>
                </a:path>
              </a:pathLst>
            </a:custGeom>
            <a:noFill/>
            <a:ln cap="flat" cmpd="sng" w="9525">
              <a:solidFill>
                <a:srgbClr val="1A1A1A"/>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39" name="Google Shape;339;g382f5823e19_0_0"/>
          <p:cNvSpPr txBox="1"/>
          <p:nvPr/>
        </p:nvSpPr>
        <p:spPr>
          <a:xfrm>
            <a:off x="14134008" y="5121406"/>
            <a:ext cx="1611600" cy="874800"/>
          </a:xfrm>
          <a:prstGeom prst="rect">
            <a:avLst/>
          </a:prstGeom>
          <a:noFill/>
          <a:ln>
            <a:noFill/>
          </a:ln>
        </p:spPr>
        <p:txBody>
          <a:bodyPr anchorCtr="0" anchor="t" bIns="0" lIns="0" spcFirstLastPara="1" rIns="0" wrap="square" tIns="12700">
            <a:spAutoFit/>
          </a:bodyPr>
          <a:lstStyle/>
          <a:p>
            <a:pPr indent="-179705" lvl="0" marL="191770" marR="5080" rtl="0" algn="l">
              <a:lnSpc>
                <a:spcPct val="100000"/>
              </a:lnSpc>
              <a:spcBef>
                <a:spcPts val="0"/>
              </a:spcBef>
              <a:spcAft>
                <a:spcPts val="0"/>
              </a:spcAft>
              <a:buNone/>
            </a:pPr>
            <a:r>
              <a:rPr lang="en-US" sz="2800">
                <a:latin typeface="Tahoma"/>
                <a:ea typeface="Tahoma"/>
                <a:cs typeface="Tahoma"/>
                <a:sym typeface="Tahoma"/>
              </a:rPr>
              <a:t>Sentiment analysis</a:t>
            </a:r>
            <a:endParaRPr sz="2800">
              <a:latin typeface="Tahoma"/>
              <a:ea typeface="Tahoma"/>
              <a:cs typeface="Tahoma"/>
              <a:sym typeface="Tahoma"/>
            </a:endParaRPr>
          </a:p>
        </p:txBody>
      </p:sp>
      <p:sp>
        <p:nvSpPr>
          <p:cNvPr id="340" name="Google Shape;340;g382f5823e19_0_0"/>
          <p:cNvSpPr txBox="1"/>
          <p:nvPr>
            <p:ph type="title"/>
          </p:nvPr>
        </p:nvSpPr>
        <p:spPr>
          <a:xfrm>
            <a:off x="-1633960" y="516225"/>
            <a:ext cx="10125900" cy="1570200"/>
          </a:xfrm>
          <a:prstGeom prst="rect">
            <a:avLst/>
          </a:prstGeom>
          <a:noFill/>
          <a:ln>
            <a:noFill/>
          </a:ln>
        </p:spPr>
        <p:txBody>
          <a:bodyPr anchorCtr="0" anchor="t" bIns="0" lIns="0" spcFirstLastPara="1" rIns="0" wrap="square" tIns="426950">
            <a:spAutoFit/>
          </a:bodyPr>
          <a:lstStyle/>
          <a:p>
            <a:pPr indent="0" lvl="0" marL="2616200" rtl="0" algn="l">
              <a:lnSpc>
                <a:spcPct val="100000"/>
              </a:lnSpc>
              <a:spcBef>
                <a:spcPts val="0"/>
              </a:spcBef>
              <a:spcAft>
                <a:spcPts val="0"/>
              </a:spcAft>
              <a:buNone/>
            </a:pPr>
            <a:r>
              <a:rPr lang="en-US"/>
              <a:t>Sentiment Analysis</a:t>
            </a:r>
            <a:endParaRPr/>
          </a:p>
        </p:txBody>
      </p:sp>
      <p:sp>
        <p:nvSpPr>
          <p:cNvPr id="341" name="Google Shape;341;g382f5823e19_0_0"/>
          <p:cNvSpPr txBox="1"/>
          <p:nvPr/>
        </p:nvSpPr>
        <p:spPr>
          <a:xfrm>
            <a:off x="11620150" y="6907071"/>
            <a:ext cx="3931800" cy="2706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500">
                <a:latin typeface="Roboto"/>
                <a:ea typeface="Roboto"/>
                <a:cs typeface="Roboto"/>
                <a:sym typeface="Roboto"/>
              </a:rPr>
              <a:t>For Sentiment Analysis:</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VADER</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RoBERTa-Twitter model</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RoBERTa-Base</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TextBlob</a:t>
            </a:r>
            <a:endParaRPr sz="2500">
              <a:latin typeface="Roboto"/>
              <a:ea typeface="Roboto"/>
              <a:cs typeface="Roboto"/>
              <a:sym typeface="Roboto"/>
            </a:endParaRPr>
          </a:p>
          <a:p>
            <a:pPr indent="-421005" lvl="0" marL="469265" rtl="0" algn="l">
              <a:lnSpc>
                <a:spcPct val="100000"/>
              </a:lnSpc>
              <a:spcBef>
                <a:spcPts val="0"/>
              </a:spcBef>
              <a:spcAft>
                <a:spcPts val="0"/>
              </a:spcAft>
              <a:buSzPts val="2500"/>
              <a:buFont typeface="Roboto"/>
              <a:buChar char="●"/>
            </a:pPr>
            <a:r>
              <a:rPr lang="en-US" sz="2500">
                <a:latin typeface="Roboto"/>
                <a:ea typeface="Roboto"/>
                <a:cs typeface="Roboto"/>
                <a:sym typeface="Roboto"/>
              </a:rPr>
              <a:t>Bert classification model</a:t>
            </a:r>
            <a:endParaRPr sz="2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82f5823e19_0_179"/>
          <p:cNvSpPr txBox="1"/>
          <p:nvPr>
            <p:ph type="title"/>
          </p:nvPr>
        </p:nvSpPr>
        <p:spPr>
          <a:xfrm>
            <a:off x="-1244600" y="697475"/>
            <a:ext cx="19050000" cy="1284600"/>
          </a:xfrm>
          <a:prstGeom prst="rect">
            <a:avLst/>
          </a:prstGeom>
          <a:noFill/>
          <a:ln>
            <a:noFill/>
          </a:ln>
        </p:spPr>
        <p:txBody>
          <a:bodyPr anchorCtr="0" anchor="t" bIns="0" lIns="0" spcFirstLastPara="1" rIns="0" wrap="square" tIns="220450">
            <a:spAutoFit/>
          </a:bodyPr>
          <a:lstStyle/>
          <a:p>
            <a:pPr indent="0" lvl="0" marL="2179320" rtl="0" algn="l">
              <a:lnSpc>
                <a:spcPct val="100000"/>
              </a:lnSpc>
              <a:spcBef>
                <a:spcPts val="0"/>
              </a:spcBef>
              <a:spcAft>
                <a:spcPts val="0"/>
              </a:spcAft>
              <a:buNone/>
            </a:pPr>
            <a:r>
              <a:rPr lang="en-US" sz="6900"/>
              <a:t>Financial Statement Analyzer</a:t>
            </a:r>
            <a:endParaRPr sz="6900"/>
          </a:p>
        </p:txBody>
      </p:sp>
      <p:sp>
        <p:nvSpPr>
          <p:cNvPr id="347" name="Google Shape;347;g382f5823e19_0_179"/>
          <p:cNvSpPr txBox="1"/>
          <p:nvPr/>
        </p:nvSpPr>
        <p:spPr>
          <a:xfrm>
            <a:off x="1301925" y="2329500"/>
            <a:ext cx="14309700" cy="7267500"/>
          </a:xfrm>
          <a:prstGeom prst="rect">
            <a:avLst/>
          </a:prstGeom>
          <a:noFill/>
          <a:ln>
            <a:noFill/>
          </a:ln>
        </p:spPr>
        <p:txBody>
          <a:bodyPr anchorCtr="0" anchor="t" bIns="0" lIns="0" spcFirstLastPara="1" rIns="0" wrap="square" tIns="27925">
            <a:spAutoFit/>
          </a:bodyPr>
          <a:lstStyle/>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Designed to extract structured financial data (Balance Sheet, Profit &amp; Loss, Trading accounts, and Notes) from raw financial documents using a Large Language Model (LLM). The extracted data is saved into a clean JSON file for further analysis.</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Specialized in prompt engineering to ensure accurate, consistent outputs and robust handling of edge cases.</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Conducted result validation and iterative prompt fine-tuning to optimize accuracy and reliability.</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b="1" lang="en-US" sz="2500">
                <a:latin typeface="Roboto"/>
                <a:ea typeface="Roboto"/>
                <a:cs typeface="Roboto"/>
                <a:sym typeface="Roboto"/>
              </a:rPr>
              <a:t>Key Components</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1.	LLM Setup:</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	</a:t>
            </a:r>
            <a:r>
              <a:rPr lang="en-US" sz="2500">
                <a:latin typeface="Roboto"/>
                <a:ea typeface="Roboto"/>
                <a:cs typeface="Roboto"/>
                <a:sym typeface="Roboto"/>
              </a:rPr>
              <a:t>Defines an LLM class to connect with a language model API (like GPT, Claude, Gemini, etc.).</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Handles sending prompts and receiving responses in text format.</a:t>
            </a:r>
            <a:endParaRPr sz="2500">
              <a:latin typeface="Roboto"/>
              <a:ea typeface="Roboto"/>
              <a:cs typeface="Roboto"/>
              <a:sym typeface="Roboto"/>
            </a:endParaRPr>
          </a:p>
          <a:p>
            <a:pPr indent="0" lvl="0" marL="914400" marR="5080" rtl="0" algn="l">
              <a:lnSpc>
                <a:spcPct val="118750"/>
              </a:lnSpc>
              <a:spcBef>
                <a:spcPts val="0"/>
              </a:spcBef>
              <a:spcAft>
                <a:spcPts val="0"/>
              </a:spcAft>
              <a:buNone/>
            </a:pPr>
            <a:r>
              <a:rPr b="1" lang="en-US" sz="2500">
                <a:latin typeface="Roboto"/>
                <a:ea typeface="Roboto"/>
                <a:cs typeface="Roboto"/>
                <a:sym typeface="Roboto"/>
              </a:rPr>
              <a:t>2.  Prompt Engineering</a:t>
            </a:r>
            <a:endParaRPr b="1"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Built a very detailed prompt that tells the LLM exactly how to extract financial data.</a:t>
            </a:r>
            <a:endParaRPr sz="2500">
              <a:latin typeface="Roboto"/>
              <a:ea typeface="Roboto"/>
              <a:cs typeface="Roboto"/>
              <a:sym typeface="Roboto"/>
            </a:endParaRPr>
          </a:p>
          <a:p>
            <a:pPr indent="0" lvl="0" marL="914400" marR="5080" rtl="0" algn="l">
              <a:lnSpc>
                <a:spcPct val="118750"/>
              </a:lnSpc>
              <a:spcBef>
                <a:spcPts val="0"/>
              </a:spcBef>
              <a:spcAft>
                <a:spcPts val="0"/>
              </a:spcAft>
              <a:buNone/>
            </a:pPr>
            <a:r>
              <a:rPr b="1" lang="en-US" sz="2500">
                <a:latin typeface="Roboto"/>
                <a:ea typeface="Roboto"/>
                <a:cs typeface="Roboto"/>
                <a:sym typeface="Roboto"/>
              </a:rPr>
              <a:t>3.  JSON Parsing</a:t>
            </a:r>
            <a:endParaRPr b="1"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The script uses JsonOutputParser and regex helpers to ensure the LLM’s output is valid JSON.</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t/>
            </a:r>
            <a:endParaRPr sz="2500">
              <a:latin typeface="Roboto"/>
              <a:ea typeface="Roboto"/>
              <a:cs typeface="Roboto"/>
              <a:sym typeface="Roboto"/>
            </a:endParaRPr>
          </a:p>
        </p:txBody>
      </p:sp>
      <p:grpSp>
        <p:nvGrpSpPr>
          <p:cNvPr id="348" name="Google Shape;348;g382f5823e19_0_179"/>
          <p:cNvGrpSpPr/>
          <p:nvPr/>
        </p:nvGrpSpPr>
        <p:grpSpPr>
          <a:xfrm>
            <a:off x="0" y="8565157"/>
            <a:ext cx="1796931" cy="1721952"/>
            <a:chOff x="0" y="8565157"/>
            <a:chExt cx="1796931" cy="1721952"/>
          </a:xfrm>
        </p:grpSpPr>
        <p:sp>
          <p:nvSpPr>
            <p:cNvPr id="349" name="Google Shape;349;g382f5823e19_0_179"/>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0" name="Google Shape;350;g382f5823e19_0_179"/>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1" name="Google Shape;351;g382f5823e19_0_179"/>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2" name="Google Shape;352;g382f5823e19_0_179"/>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g38529edf011_2_66"/>
          <p:cNvGrpSpPr/>
          <p:nvPr/>
        </p:nvGrpSpPr>
        <p:grpSpPr>
          <a:xfrm>
            <a:off x="0" y="8565157"/>
            <a:ext cx="1796931" cy="1721952"/>
            <a:chOff x="0" y="8565157"/>
            <a:chExt cx="1796931" cy="1721952"/>
          </a:xfrm>
        </p:grpSpPr>
        <p:sp>
          <p:nvSpPr>
            <p:cNvPr id="358" name="Google Shape;358;g38529edf011_2_66"/>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9" name="Google Shape;359;g38529edf011_2_66"/>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0" name="Google Shape;360;g38529edf011_2_66"/>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61" name="Google Shape;361;g38529edf011_2_66"/>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8529edf011_2_30"/>
          <p:cNvSpPr txBox="1"/>
          <p:nvPr>
            <p:ph type="title"/>
          </p:nvPr>
        </p:nvSpPr>
        <p:spPr>
          <a:xfrm>
            <a:off x="-1244600" y="697475"/>
            <a:ext cx="19050000" cy="1284600"/>
          </a:xfrm>
          <a:prstGeom prst="rect">
            <a:avLst/>
          </a:prstGeom>
          <a:noFill/>
          <a:ln>
            <a:noFill/>
          </a:ln>
        </p:spPr>
        <p:txBody>
          <a:bodyPr anchorCtr="0" anchor="t" bIns="0" lIns="0" spcFirstLastPara="1" rIns="0" wrap="square" tIns="220450">
            <a:spAutoFit/>
          </a:bodyPr>
          <a:lstStyle/>
          <a:p>
            <a:pPr indent="0" lvl="0" marL="2179320" rtl="0" algn="l">
              <a:lnSpc>
                <a:spcPct val="100000"/>
              </a:lnSpc>
              <a:spcBef>
                <a:spcPts val="0"/>
              </a:spcBef>
              <a:spcAft>
                <a:spcPts val="0"/>
              </a:spcAft>
              <a:buNone/>
            </a:pPr>
            <a:r>
              <a:rPr lang="en-US" sz="6900"/>
              <a:t>Ongoing - ASR</a:t>
            </a:r>
            <a:endParaRPr sz="6900"/>
          </a:p>
        </p:txBody>
      </p:sp>
      <p:sp>
        <p:nvSpPr>
          <p:cNvPr id="367" name="Google Shape;367;g38529edf011_2_30"/>
          <p:cNvSpPr txBox="1"/>
          <p:nvPr/>
        </p:nvSpPr>
        <p:spPr>
          <a:xfrm>
            <a:off x="1301925" y="2329500"/>
            <a:ext cx="14309700" cy="6353400"/>
          </a:xfrm>
          <a:prstGeom prst="rect">
            <a:avLst/>
          </a:prstGeom>
          <a:noFill/>
          <a:ln>
            <a:noFill/>
          </a:ln>
        </p:spPr>
        <p:txBody>
          <a:bodyPr anchorCtr="0" anchor="t" bIns="0" lIns="0" spcFirstLastPara="1" rIns="0" wrap="square" tIns="27925">
            <a:spAutoFit/>
          </a:bodyPr>
          <a:lstStyle/>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Within the YUCI team, we are focused on optimizing transcription costs while maintaining high accuracy. Currently, the company relies on AWS Transcribe, which incurs a cost of ₹1.75 per minute—a price point that clients are unwilling to accept. To address this, we are evaluating alternative models that balance cost efficiency and accuracy.</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b="1" lang="en-US" sz="2500">
                <a:latin typeface="Roboto"/>
                <a:ea typeface="Roboto"/>
                <a:cs typeface="Roboto"/>
                <a:sym typeface="Roboto"/>
              </a:rPr>
              <a:t>Key Components</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1.	Model Validation</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		</a:t>
            </a:r>
            <a:r>
              <a:rPr lang="en-US" sz="2500">
                <a:latin typeface="Roboto"/>
                <a:ea typeface="Roboto"/>
                <a:cs typeface="Roboto"/>
                <a:sym typeface="Roboto"/>
              </a:rPr>
              <a:t>Executed the AI4Bharat model on audio files across three different languages.</a:t>
            </a:r>
            <a:endParaRPr sz="2500">
              <a:latin typeface="Roboto"/>
              <a:ea typeface="Roboto"/>
              <a:cs typeface="Roboto"/>
              <a:sym typeface="Roboto"/>
            </a:endParaRPr>
          </a:p>
          <a:p>
            <a:pPr indent="457200" lvl="0" marL="1371600" marR="5080" rtl="0" algn="l">
              <a:lnSpc>
                <a:spcPct val="118750"/>
              </a:lnSpc>
              <a:spcBef>
                <a:spcPts val="0"/>
              </a:spcBef>
              <a:spcAft>
                <a:spcPts val="0"/>
              </a:spcAft>
              <a:buNone/>
            </a:pPr>
            <a:r>
              <a:rPr lang="en-US" sz="2500">
                <a:latin typeface="Roboto"/>
                <a:ea typeface="Roboto"/>
                <a:cs typeface="Roboto"/>
                <a:sym typeface="Roboto"/>
              </a:rPr>
              <a:t>Generated and manually validated transcriptions in a non-diarized form.</a:t>
            </a:r>
            <a:endParaRPr sz="2500">
              <a:latin typeface="Roboto"/>
              <a:ea typeface="Roboto"/>
              <a:cs typeface="Roboto"/>
              <a:sym typeface="Roboto"/>
            </a:endParaRPr>
          </a:p>
          <a:p>
            <a:pPr indent="0" lvl="0" marL="914400" marR="5080" rtl="0" algn="l">
              <a:lnSpc>
                <a:spcPct val="118750"/>
              </a:lnSpc>
              <a:spcBef>
                <a:spcPts val="0"/>
              </a:spcBef>
              <a:spcAft>
                <a:spcPts val="0"/>
              </a:spcAft>
              <a:buNone/>
            </a:pPr>
            <a:r>
              <a:rPr b="1" lang="en-US" sz="2500">
                <a:latin typeface="Roboto"/>
                <a:ea typeface="Roboto"/>
                <a:cs typeface="Roboto"/>
                <a:sym typeface="Roboto"/>
              </a:rPr>
              <a:t>2. 	Accuracy Benchmarking</a:t>
            </a:r>
            <a:endParaRPr b="1" sz="2500">
              <a:latin typeface="Roboto"/>
              <a:ea typeface="Roboto"/>
              <a:cs typeface="Roboto"/>
              <a:sym typeface="Roboto"/>
            </a:endParaRPr>
          </a:p>
          <a:p>
            <a:pPr indent="457200" lvl="0" marL="1371600" marR="5080" rtl="0" algn="l">
              <a:lnSpc>
                <a:spcPct val="118750"/>
              </a:lnSpc>
              <a:spcBef>
                <a:spcPts val="0"/>
              </a:spcBef>
              <a:spcAft>
                <a:spcPts val="0"/>
              </a:spcAft>
              <a:buNone/>
            </a:pPr>
            <a:r>
              <a:rPr lang="en-US" sz="2500">
                <a:latin typeface="Roboto"/>
                <a:ea typeface="Roboto"/>
                <a:cs typeface="Roboto"/>
                <a:sym typeface="Roboto"/>
              </a:rPr>
              <a:t>Used AWS transcripts as ground truth and calculated WER and CER (via jiwer) for AI4Bharat outputs.</a:t>
            </a:r>
            <a:endParaRPr sz="2500">
              <a:latin typeface="Roboto"/>
              <a:ea typeface="Roboto"/>
              <a:cs typeface="Roboto"/>
              <a:sym typeface="Roboto"/>
            </a:endParaRPr>
          </a:p>
          <a:p>
            <a:pPr indent="457200" lvl="0" marL="1371600" marR="5080" rtl="0" algn="l">
              <a:lnSpc>
                <a:spcPct val="118750"/>
              </a:lnSpc>
              <a:spcBef>
                <a:spcPts val="0"/>
              </a:spcBef>
              <a:spcAft>
                <a:spcPts val="0"/>
              </a:spcAft>
              <a:buNone/>
            </a:pPr>
            <a:r>
              <a:rPr lang="en-US" sz="2500">
                <a:latin typeface="Roboto"/>
                <a:ea typeface="Roboto"/>
                <a:cs typeface="Roboto"/>
                <a:sym typeface="Roboto"/>
              </a:rPr>
              <a:t>Compared transcripts from AI4Bharat, AWS, Azure, GPT-4o, and Gemini, evaluating them on WER, CER, and SER to identify the most accurate model.</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t/>
            </a:r>
            <a:endParaRPr sz="2500">
              <a:latin typeface="Roboto"/>
              <a:ea typeface="Roboto"/>
              <a:cs typeface="Roboto"/>
              <a:sym typeface="Roboto"/>
            </a:endParaRPr>
          </a:p>
        </p:txBody>
      </p:sp>
      <p:grpSp>
        <p:nvGrpSpPr>
          <p:cNvPr id="368" name="Google Shape;368;g38529edf011_2_30"/>
          <p:cNvGrpSpPr/>
          <p:nvPr/>
        </p:nvGrpSpPr>
        <p:grpSpPr>
          <a:xfrm>
            <a:off x="0" y="8565157"/>
            <a:ext cx="1796931" cy="1721952"/>
            <a:chOff x="0" y="8565157"/>
            <a:chExt cx="1796931" cy="1721952"/>
          </a:xfrm>
        </p:grpSpPr>
        <p:sp>
          <p:nvSpPr>
            <p:cNvPr id="369" name="Google Shape;369;g38529edf011_2_30"/>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0" name="Google Shape;370;g38529edf011_2_30"/>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1" name="Google Shape;371;g38529edf011_2_30"/>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72" name="Google Shape;372;g38529edf011_2_30"/>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38529edf011_2_18"/>
          <p:cNvSpPr txBox="1"/>
          <p:nvPr>
            <p:ph type="title"/>
          </p:nvPr>
        </p:nvSpPr>
        <p:spPr>
          <a:xfrm>
            <a:off x="-1244600" y="697475"/>
            <a:ext cx="19050000" cy="1284600"/>
          </a:xfrm>
          <a:prstGeom prst="rect">
            <a:avLst/>
          </a:prstGeom>
          <a:noFill/>
          <a:ln>
            <a:noFill/>
          </a:ln>
        </p:spPr>
        <p:txBody>
          <a:bodyPr anchorCtr="0" anchor="t" bIns="0" lIns="0" spcFirstLastPara="1" rIns="0" wrap="square" tIns="220450">
            <a:spAutoFit/>
          </a:bodyPr>
          <a:lstStyle/>
          <a:p>
            <a:pPr indent="0" lvl="0" marL="2179320" rtl="0" algn="l">
              <a:lnSpc>
                <a:spcPct val="100000"/>
              </a:lnSpc>
              <a:spcBef>
                <a:spcPts val="0"/>
              </a:spcBef>
              <a:spcAft>
                <a:spcPts val="0"/>
              </a:spcAft>
              <a:buNone/>
            </a:pPr>
            <a:r>
              <a:rPr lang="en-US" sz="6900"/>
              <a:t>Ongoing - ASR</a:t>
            </a:r>
            <a:endParaRPr sz="6900"/>
          </a:p>
        </p:txBody>
      </p:sp>
      <p:sp>
        <p:nvSpPr>
          <p:cNvPr id="378" name="Google Shape;378;g38529edf011_2_18"/>
          <p:cNvSpPr txBox="1"/>
          <p:nvPr/>
        </p:nvSpPr>
        <p:spPr>
          <a:xfrm>
            <a:off x="1301925" y="2329500"/>
            <a:ext cx="14309700" cy="5896500"/>
          </a:xfrm>
          <a:prstGeom prst="rect">
            <a:avLst/>
          </a:prstGeom>
          <a:noFill/>
          <a:ln>
            <a:noFill/>
          </a:ln>
        </p:spPr>
        <p:txBody>
          <a:bodyPr anchorCtr="0" anchor="t" bIns="0" lIns="0" spcFirstLastPara="1" rIns="0" wrap="square" tIns="27925">
            <a:spAutoFit/>
          </a:bodyPr>
          <a:lstStyle/>
          <a:p>
            <a:pPr indent="0" lvl="0" marL="457200" marR="5080" rtl="0" algn="l">
              <a:lnSpc>
                <a:spcPct val="118750"/>
              </a:lnSpc>
              <a:spcBef>
                <a:spcPts val="0"/>
              </a:spcBef>
              <a:spcAft>
                <a:spcPts val="0"/>
              </a:spcAft>
              <a:buNone/>
            </a:pPr>
            <a:r>
              <a:rPr b="1" lang="en-US" sz="2500">
                <a:latin typeface="Roboto"/>
                <a:ea typeface="Roboto"/>
                <a:cs typeface="Roboto"/>
                <a:sym typeface="Roboto"/>
              </a:rPr>
              <a:t>3</a:t>
            </a:r>
            <a:r>
              <a:rPr b="1" lang="en-US" sz="2500">
                <a:latin typeface="Roboto"/>
                <a:ea typeface="Roboto"/>
                <a:cs typeface="Roboto"/>
                <a:sym typeface="Roboto"/>
              </a:rPr>
              <a:t>.	</a:t>
            </a:r>
            <a:r>
              <a:rPr b="1" lang="en-US" sz="2500">
                <a:latin typeface="Roboto"/>
                <a:ea typeface="Roboto"/>
                <a:cs typeface="Roboto"/>
                <a:sym typeface="Roboto"/>
              </a:rPr>
              <a:t>Segmentation Approach</a:t>
            </a:r>
            <a:endParaRPr b="1" sz="2500">
              <a:latin typeface="Roboto"/>
              <a:ea typeface="Roboto"/>
              <a:cs typeface="Roboto"/>
              <a:sym typeface="Roboto"/>
            </a:endParaRPr>
          </a:p>
          <a:p>
            <a:pPr indent="457200" lvl="0" marL="457200" marR="5080" rtl="0" algn="l">
              <a:lnSpc>
                <a:spcPct val="118750"/>
              </a:lnSpc>
              <a:spcBef>
                <a:spcPts val="0"/>
              </a:spcBef>
              <a:spcAft>
                <a:spcPts val="0"/>
              </a:spcAft>
              <a:buNone/>
            </a:pPr>
            <a:r>
              <a:rPr b="1" lang="en-US" sz="2500">
                <a:latin typeface="Roboto"/>
                <a:ea typeface="Roboto"/>
                <a:cs typeface="Roboto"/>
                <a:sym typeface="Roboto"/>
              </a:rPr>
              <a:t> </a:t>
            </a:r>
            <a:r>
              <a:rPr lang="en-US" sz="2500">
                <a:latin typeface="Roboto"/>
                <a:ea typeface="Roboto"/>
                <a:cs typeface="Roboto"/>
                <a:sym typeface="Roboto"/>
              </a:rPr>
              <a:t> 	Instead of using full audio files, segmented audio into 30-second clips.</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  	Built ground truth transcripts manually for these segments, ensuring higher granularity.</a:t>
            </a:r>
            <a:endParaRPr sz="2500">
              <a:latin typeface="Roboto"/>
              <a:ea typeface="Roboto"/>
              <a:cs typeface="Roboto"/>
              <a:sym typeface="Roboto"/>
            </a:endParaRPr>
          </a:p>
          <a:p>
            <a:pPr indent="0" lvl="0" marL="457200" marR="5080" rtl="0" algn="l">
              <a:lnSpc>
                <a:spcPct val="118750"/>
              </a:lnSpc>
              <a:spcBef>
                <a:spcPts val="0"/>
              </a:spcBef>
              <a:spcAft>
                <a:spcPts val="0"/>
              </a:spcAft>
              <a:buNone/>
            </a:pPr>
            <a:r>
              <a:rPr b="1" lang="en-US" sz="2500">
                <a:latin typeface="Roboto"/>
                <a:ea typeface="Roboto"/>
                <a:cs typeface="Roboto"/>
                <a:sym typeface="Roboto"/>
              </a:rPr>
              <a:t>4</a:t>
            </a:r>
            <a:r>
              <a:rPr b="1" lang="en-US" sz="2500">
                <a:latin typeface="Roboto"/>
                <a:ea typeface="Roboto"/>
                <a:cs typeface="Roboto"/>
                <a:sym typeface="Roboto"/>
              </a:rPr>
              <a:t>.	</a:t>
            </a:r>
            <a:r>
              <a:rPr b="1" lang="en-US" sz="2500">
                <a:latin typeface="Roboto"/>
                <a:ea typeface="Roboto"/>
                <a:cs typeface="Roboto"/>
                <a:sym typeface="Roboto"/>
              </a:rPr>
              <a:t>Metric Analysis</a:t>
            </a:r>
            <a:endParaRPr b="1"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Defined and prepared metric ground truths in JSON format.</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Extracted metrics outputs from AI4Bharat and Gemini transcripts using LLMs.</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rPr lang="en-US" sz="2500">
                <a:latin typeface="Roboto"/>
                <a:ea typeface="Roboto"/>
                <a:cs typeface="Roboto"/>
                <a:sym typeface="Roboto"/>
              </a:rPr>
              <a:t>Performed semantic matching between ground truth and model-generated metrics using both:</a:t>
            </a:r>
            <a:endParaRPr sz="2500">
              <a:latin typeface="Roboto"/>
              <a:ea typeface="Roboto"/>
              <a:cs typeface="Roboto"/>
              <a:sym typeface="Roboto"/>
            </a:endParaRPr>
          </a:p>
          <a:p>
            <a:pPr indent="-387350" lvl="0" marL="22860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LLM-based evaluation</a:t>
            </a:r>
            <a:endParaRPr sz="2500">
              <a:latin typeface="Roboto"/>
              <a:ea typeface="Roboto"/>
              <a:cs typeface="Roboto"/>
              <a:sym typeface="Roboto"/>
            </a:endParaRPr>
          </a:p>
          <a:p>
            <a:pPr indent="-387350" lvl="0" marL="22860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Heu</a:t>
            </a:r>
            <a:r>
              <a:rPr lang="en-US" sz="2500">
                <a:solidFill>
                  <a:schemeClr val="dk1"/>
                </a:solidFill>
                <a:latin typeface="Roboto"/>
                <a:ea typeface="Roboto"/>
                <a:cs typeface="Roboto"/>
                <a:sym typeface="Roboto"/>
              </a:rPr>
              <a:t>ristic matching with Sentence Transformers</a:t>
            </a:r>
            <a:r>
              <a:rPr lang="en-US" sz="2500">
                <a:latin typeface="Roboto"/>
                <a:ea typeface="Roboto"/>
                <a:cs typeface="Roboto"/>
                <a:sym typeface="Roboto"/>
              </a:rPr>
              <a:t> </a:t>
            </a:r>
            <a:endParaRPr sz="2500">
              <a:latin typeface="Roboto"/>
              <a:ea typeface="Roboto"/>
              <a:cs typeface="Roboto"/>
              <a:sym typeface="Roboto"/>
            </a:endParaRPr>
          </a:p>
          <a:p>
            <a:pPr indent="0" lvl="0" marL="0" marR="5080" rtl="0" algn="l">
              <a:lnSpc>
                <a:spcPct val="118750"/>
              </a:lnSpc>
              <a:spcBef>
                <a:spcPts val="0"/>
              </a:spcBef>
              <a:spcAft>
                <a:spcPts val="0"/>
              </a:spcAft>
              <a:buClr>
                <a:schemeClr val="dk1"/>
              </a:buClr>
              <a:buSzPts val="1100"/>
              <a:buFont typeface="Arial"/>
              <a:buNone/>
            </a:pPr>
            <a:r>
              <a:t/>
            </a:r>
            <a:endParaRPr sz="2500">
              <a:latin typeface="Roboto"/>
              <a:ea typeface="Roboto"/>
              <a:cs typeface="Roboto"/>
              <a:sym typeface="Roboto"/>
            </a:endParaRPr>
          </a:p>
          <a:p>
            <a:pPr indent="457200" lvl="0" marL="0" marR="5080" rtl="0" algn="l">
              <a:lnSpc>
                <a:spcPct val="118750"/>
              </a:lnSpc>
              <a:spcBef>
                <a:spcPts val="0"/>
              </a:spcBef>
              <a:spcAft>
                <a:spcPts val="0"/>
              </a:spcAft>
              <a:buNone/>
            </a:pPr>
            <a:r>
              <a:rPr lang="en-US" sz="2500">
                <a:latin typeface="Roboto"/>
                <a:ea typeface="Roboto"/>
                <a:cs typeface="Roboto"/>
                <a:sym typeface="Roboto"/>
              </a:rPr>
              <a:t>To enable deep, granular insights into call content beyond raw transcription.</a:t>
            </a:r>
            <a:endParaRPr sz="2500">
              <a:latin typeface="Roboto"/>
              <a:ea typeface="Roboto"/>
              <a:cs typeface="Roboto"/>
              <a:sym typeface="Roboto"/>
            </a:endParaRPr>
          </a:p>
          <a:p>
            <a:pPr indent="457200" lvl="0" marL="914400" marR="5080" rtl="0" algn="l">
              <a:lnSpc>
                <a:spcPct val="118750"/>
              </a:lnSpc>
              <a:spcBef>
                <a:spcPts val="0"/>
              </a:spcBef>
              <a:spcAft>
                <a:spcPts val="0"/>
              </a:spcAft>
              <a:buNone/>
            </a:pPr>
            <a:r>
              <a:t/>
            </a:r>
            <a:endParaRPr sz="2500">
              <a:latin typeface="Roboto"/>
              <a:ea typeface="Roboto"/>
              <a:cs typeface="Roboto"/>
              <a:sym typeface="Roboto"/>
            </a:endParaRPr>
          </a:p>
        </p:txBody>
      </p:sp>
      <p:grpSp>
        <p:nvGrpSpPr>
          <p:cNvPr id="379" name="Google Shape;379;g38529edf011_2_18"/>
          <p:cNvGrpSpPr/>
          <p:nvPr/>
        </p:nvGrpSpPr>
        <p:grpSpPr>
          <a:xfrm>
            <a:off x="0" y="8565157"/>
            <a:ext cx="1796931" cy="1721952"/>
            <a:chOff x="0" y="8565157"/>
            <a:chExt cx="1796931" cy="1721952"/>
          </a:xfrm>
        </p:grpSpPr>
        <p:sp>
          <p:nvSpPr>
            <p:cNvPr id="380" name="Google Shape;380;g38529edf011_2_18"/>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1" name="Google Shape;381;g38529edf011_2_18"/>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2" name="Google Shape;382;g38529edf011_2_18"/>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83" name="Google Shape;383;g38529edf011_2_18"/>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pSp>
        <p:nvGrpSpPr>
          <p:cNvPr id="388" name="Google Shape;388;g38529edf011_2_51"/>
          <p:cNvGrpSpPr/>
          <p:nvPr/>
        </p:nvGrpSpPr>
        <p:grpSpPr>
          <a:xfrm>
            <a:off x="0" y="8565157"/>
            <a:ext cx="1796931" cy="1721952"/>
            <a:chOff x="0" y="8565157"/>
            <a:chExt cx="1796931" cy="1721952"/>
          </a:xfrm>
        </p:grpSpPr>
        <p:sp>
          <p:nvSpPr>
            <p:cNvPr id="389" name="Google Shape;389;g38529edf011_2_51"/>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0" name="Google Shape;390;g38529edf011_2_51"/>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1" name="Google Shape;391;g38529edf011_2_51"/>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92" name="Google Shape;392;g38529edf011_2_51"/>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grpSp>
        <p:nvGrpSpPr>
          <p:cNvPr id="397" name="Google Shape;397;p11"/>
          <p:cNvGrpSpPr/>
          <p:nvPr/>
        </p:nvGrpSpPr>
        <p:grpSpPr>
          <a:xfrm>
            <a:off x="0" y="0"/>
            <a:ext cx="18287999" cy="10286999"/>
            <a:chOff x="0" y="0"/>
            <a:chExt cx="18287999" cy="10286999"/>
          </a:xfrm>
        </p:grpSpPr>
        <p:pic>
          <p:nvPicPr>
            <p:cNvPr id="398" name="Google Shape;398;p11"/>
            <p:cNvPicPr preferRelativeResize="0"/>
            <p:nvPr/>
          </p:nvPicPr>
          <p:blipFill rotWithShape="1">
            <a:blip r:embed="rId3">
              <a:alphaModFix/>
            </a:blip>
            <a:srcRect b="0" l="0" r="0" t="0"/>
            <a:stretch/>
          </p:blipFill>
          <p:spPr>
            <a:xfrm>
              <a:off x="0" y="0"/>
              <a:ext cx="18287999" cy="10286999"/>
            </a:xfrm>
            <a:prstGeom prst="rect">
              <a:avLst/>
            </a:prstGeom>
            <a:noFill/>
            <a:ln>
              <a:noFill/>
            </a:ln>
          </p:spPr>
        </p:pic>
        <p:pic>
          <p:nvPicPr>
            <p:cNvPr id="399" name="Google Shape;399;p11"/>
            <p:cNvPicPr preferRelativeResize="0"/>
            <p:nvPr/>
          </p:nvPicPr>
          <p:blipFill rotWithShape="1">
            <a:blip r:embed="rId4">
              <a:alphaModFix/>
            </a:blip>
            <a:srcRect b="0" l="0" r="0" t="0"/>
            <a:stretch/>
          </p:blipFill>
          <p:spPr>
            <a:xfrm>
              <a:off x="1298934" y="4275271"/>
              <a:ext cx="1552574" cy="1838324"/>
            </a:xfrm>
            <a:prstGeom prst="rect">
              <a:avLst/>
            </a:prstGeom>
            <a:noFill/>
            <a:ln>
              <a:noFill/>
            </a:ln>
          </p:spPr>
        </p:pic>
        <p:pic>
          <p:nvPicPr>
            <p:cNvPr id="400" name="Google Shape;400;p11"/>
            <p:cNvPicPr preferRelativeResize="0"/>
            <p:nvPr/>
          </p:nvPicPr>
          <p:blipFill rotWithShape="1">
            <a:blip r:embed="rId5">
              <a:alphaModFix/>
            </a:blip>
            <a:srcRect b="0" l="0" r="0" t="0"/>
            <a:stretch/>
          </p:blipFill>
          <p:spPr>
            <a:xfrm>
              <a:off x="5996577" y="4460616"/>
              <a:ext cx="1381124" cy="1381124"/>
            </a:xfrm>
            <a:prstGeom prst="rect">
              <a:avLst/>
            </a:prstGeom>
            <a:noFill/>
            <a:ln>
              <a:noFill/>
            </a:ln>
          </p:spPr>
        </p:pic>
        <p:pic>
          <p:nvPicPr>
            <p:cNvPr id="401" name="Google Shape;401;p11"/>
            <p:cNvPicPr preferRelativeResize="0"/>
            <p:nvPr/>
          </p:nvPicPr>
          <p:blipFill rotWithShape="1">
            <a:blip r:embed="rId6">
              <a:alphaModFix/>
            </a:blip>
            <a:srcRect b="0" l="0" r="0" t="0"/>
            <a:stretch/>
          </p:blipFill>
          <p:spPr>
            <a:xfrm>
              <a:off x="3740217" y="4295961"/>
              <a:ext cx="1371599" cy="1714499"/>
            </a:xfrm>
            <a:prstGeom prst="rect">
              <a:avLst/>
            </a:prstGeom>
            <a:noFill/>
            <a:ln>
              <a:noFill/>
            </a:ln>
          </p:spPr>
        </p:pic>
        <p:pic>
          <p:nvPicPr>
            <p:cNvPr id="402" name="Google Shape;402;p11"/>
            <p:cNvPicPr preferRelativeResize="0"/>
            <p:nvPr/>
          </p:nvPicPr>
          <p:blipFill rotWithShape="1">
            <a:blip r:embed="rId7">
              <a:alphaModFix/>
            </a:blip>
            <a:srcRect b="0" l="0" r="0" t="0"/>
            <a:stretch/>
          </p:blipFill>
          <p:spPr>
            <a:xfrm>
              <a:off x="8265223" y="4417465"/>
              <a:ext cx="1428749" cy="1428749"/>
            </a:xfrm>
            <a:prstGeom prst="rect">
              <a:avLst/>
            </a:prstGeom>
            <a:noFill/>
            <a:ln>
              <a:noFill/>
            </a:ln>
          </p:spPr>
        </p:pic>
        <p:pic>
          <p:nvPicPr>
            <p:cNvPr id="403" name="Google Shape;403;p11"/>
            <p:cNvPicPr preferRelativeResize="0"/>
            <p:nvPr/>
          </p:nvPicPr>
          <p:blipFill rotWithShape="1">
            <a:blip r:embed="rId8">
              <a:alphaModFix/>
            </a:blip>
            <a:srcRect b="0" l="0" r="0" t="0"/>
            <a:stretch/>
          </p:blipFill>
          <p:spPr>
            <a:xfrm>
              <a:off x="14831049" y="7766160"/>
              <a:ext cx="1819274" cy="1819274"/>
            </a:xfrm>
            <a:prstGeom prst="rect">
              <a:avLst/>
            </a:prstGeom>
            <a:noFill/>
            <a:ln>
              <a:noFill/>
            </a:ln>
          </p:spPr>
        </p:pic>
        <p:sp>
          <p:nvSpPr>
            <p:cNvPr id="404" name="Google Shape;404;p11"/>
            <p:cNvSpPr/>
            <p:nvPr/>
          </p:nvSpPr>
          <p:spPr>
            <a:xfrm>
              <a:off x="12982413" y="3374387"/>
              <a:ext cx="0" cy="6315710"/>
            </a:xfrm>
            <a:custGeom>
              <a:rect b="b" l="l" r="r" t="t"/>
              <a:pathLst>
                <a:path extrusionOk="0" h="6315709" w="120000">
                  <a:moveTo>
                    <a:pt x="0" y="6315089"/>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5" name="Google Shape;405;p11"/>
            <p:cNvSpPr/>
            <p:nvPr/>
          </p:nvSpPr>
          <p:spPr>
            <a:xfrm>
              <a:off x="0" y="6431586"/>
              <a:ext cx="18051780" cy="0"/>
            </a:xfrm>
            <a:custGeom>
              <a:rect b="b" l="l" r="r" t="t"/>
              <a:pathLst>
                <a:path extrusionOk="0" h="120000" w="18051780">
                  <a:moveTo>
                    <a:pt x="0" y="0"/>
                  </a:moveTo>
                  <a:lnTo>
                    <a:pt x="18051268"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6" name="Google Shape;406;p11"/>
            <p:cNvSpPr/>
            <p:nvPr/>
          </p:nvSpPr>
          <p:spPr>
            <a:xfrm>
              <a:off x="6398417" y="6431561"/>
              <a:ext cx="0" cy="3258185"/>
            </a:xfrm>
            <a:custGeom>
              <a:rect b="b" l="l" r="r" t="t"/>
              <a:pathLst>
                <a:path extrusionOk="0" h="3258184" w="120000">
                  <a:moveTo>
                    <a:pt x="0" y="3257897"/>
                  </a:moveTo>
                  <a:lnTo>
                    <a:pt x="0" y="0"/>
                  </a:lnTo>
                </a:path>
              </a:pathLst>
            </a:custGeom>
            <a:noFill/>
            <a:ln cap="flat" cmpd="sng" w="38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407" name="Google Shape;407;p11"/>
            <p:cNvPicPr preferRelativeResize="0"/>
            <p:nvPr/>
          </p:nvPicPr>
          <p:blipFill rotWithShape="1">
            <a:blip r:embed="rId9">
              <a:alphaModFix/>
            </a:blip>
            <a:srcRect b="0" l="0" r="0" t="0"/>
            <a:stretch/>
          </p:blipFill>
          <p:spPr>
            <a:xfrm>
              <a:off x="10652448" y="4304122"/>
              <a:ext cx="1657349" cy="1657349"/>
            </a:xfrm>
            <a:prstGeom prst="rect">
              <a:avLst/>
            </a:prstGeom>
            <a:noFill/>
            <a:ln>
              <a:noFill/>
            </a:ln>
          </p:spPr>
        </p:pic>
        <p:pic>
          <p:nvPicPr>
            <p:cNvPr id="408" name="Google Shape;408;p11"/>
            <p:cNvPicPr preferRelativeResize="0"/>
            <p:nvPr/>
          </p:nvPicPr>
          <p:blipFill rotWithShape="1">
            <a:blip r:embed="rId10">
              <a:alphaModFix/>
            </a:blip>
            <a:srcRect b="0" l="0" r="0" t="0"/>
            <a:stretch/>
          </p:blipFill>
          <p:spPr>
            <a:xfrm>
              <a:off x="8395849" y="7388838"/>
              <a:ext cx="2314574" cy="2314574"/>
            </a:xfrm>
            <a:prstGeom prst="rect">
              <a:avLst/>
            </a:prstGeom>
            <a:noFill/>
            <a:ln>
              <a:noFill/>
            </a:ln>
          </p:spPr>
        </p:pic>
      </p:grpSp>
      <p:sp>
        <p:nvSpPr>
          <p:cNvPr id="409" name="Google Shape;409;p11"/>
          <p:cNvSpPr txBox="1"/>
          <p:nvPr/>
        </p:nvSpPr>
        <p:spPr>
          <a:xfrm>
            <a:off x="14995214" y="6524673"/>
            <a:ext cx="1487805" cy="928369"/>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900">
                <a:latin typeface="Lucida Sans"/>
                <a:ea typeface="Lucida Sans"/>
                <a:cs typeface="Lucida Sans"/>
                <a:sym typeface="Lucida Sans"/>
              </a:rPr>
              <a:t>LLM</a:t>
            </a:r>
            <a:endParaRPr sz="5900">
              <a:latin typeface="Lucida Sans"/>
              <a:ea typeface="Lucida Sans"/>
              <a:cs typeface="Lucida Sans"/>
              <a:sym typeface="Lucida Sans"/>
            </a:endParaRPr>
          </a:p>
        </p:txBody>
      </p:sp>
      <p:sp>
        <p:nvSpPr>
          <p:cNvPr id="410" name="Google Shape;410;p11"/>
          <p:cNvSpPr txBox="1"/>
          <p:nvPr>
            <p:ph type="title"/>
          </p:nvPr>
        </p:nvSpPr>
        <p:spPr>
          <a:xfrm>
            <a:off x="4399012" y="1122725"/>
            <a:ext cx="9490075" cy="1409536"/>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Tools &amp; Technologies</a:t>
            </a:r>
            <a:endParaRPr/>
          </a:p>
        </p:txBody>
      </p:sp>
      <p:sp>
        <p:nvSpPr>
          <p:cNvPr id="411" name="Google Shape;411;p11"/>
          <p:cNvSpPr txBox="1"/>
          <p:nvPr/>
        </p:nvSpPr>
        <p:spPr>
          <a:xfrm>
            <a:off x="1289775" y="2943677"/>
            <a:ext cx="5282565" cy="928369"/>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900">
                <a:latin typeface="Lucida Sans"/>
                <a:ea typeface="Lucida Sans"/>
                <a:cs typeface="Lucida Sans"/>
                <a:sym typeface="Lucida Sans"/>
              </a:rPr>
              <a:t>Programming</a:t>
            </a:r>
            <a:endParaRPr sz="5900">
              <a:latin typeface="Lucida Sans"/>
              <a:ea typeface="Lucida Sans"/>
              <a:cs typeface="Lucida Sans"/>
              <a:sym typeface="Lucida Sans"/>
            </a:endParaRPr>
          </a:p>
        </p:txBody>
      </p:sp>
      <p:sp>
        <p:nvSpPr>
          <p:cNvPr id="412" name="Google Shape;412;p11"/>
          <p:cNvSpPr txBox="1"/>
          <p:nvPr/>
        </p:nvSpPr>
        <p:spPr>
          <a:xfrm>
            <a:off x="13918372" y="3241109"/>
            <a:ext cx="3945890" cy="1783714"/>
          </a:xfrm>
          <a:prstGeom prst="rect">
            <a:avLst/>
          </a:prstGeom>
          <a:noFill/>
          <a:ln>
            <a:noFill/>
          </a:ln>
        </p:spPr>
        <p:txBody>
          <a:bodyPr anchorCtr="0" anchor="t" bIns="0" lIns="0" spcFirstLastPara="1" rIns="0" wrap="square" tIns="15225">
            <a:spAutoFit/>
          </a:bodyPr>
          <a:lstStyle/>
          <a:p>
            <a:pPr indent="0" lvl="0" marL="0" rtl="0" algn="ctr">
              <a:lnSpc>
                <a:spcPct val="100000"/>
              </a:lnSpc>
              <a:spcBef>
                <a:spcPts val="0"/>
              </a:spcBef>
              <a:spcAft>
                <a:spcPts val="0"/>
              </a:spcAft>
              <a:buNone/>
            </a:pPr>
            <a:r>
              <a:rPr lang="en-US" sz="5900">
                <a:latin typeface="Lucida Sans"/>
                <a:ea typeface="Lucida Sans"/>
                <a:cs typeface="Lucida Sans"/>
                <a:sym typeface="Lucida Sans"/>
              </a:rPr>
              <a:t>Extraction</a:t>
            </a:r>
            <a:endParaRPr sz="5900">
              <a:latin typeface="Lucida Sans"/>
              <a:ea typeface="Lucida Sans"/>
              <a:cs typeface="Lucida Sans"/>
              <a:sym typeface="Lucida Sans"/>
            </a:endParaRPr>
          </a:p>
          <a:p>
            <a:pPr indent="-635" lvl="0" marL="424180" marR="416559" rtl="0" algn="ctr">
              <a:lnSpc>
                <a:spcPct val="116300"/>
              </a:lnSpc>
              <a:spcBef>
                <a:spcPts val="1989"/>
              </a:spcBef>
              <a:spcAft>
                <a:spcPts val="0"/>
              </a:spcAft>
              <a:buNone/>
            </a:pPr>
            <a:r>
              <a:rPr lang="en-US" sz="1700">
                <a:solidFill>
                  <a:srgbClr val="181818"/>
                </a:solidFill>
                <a:latin typeface="Tahoma"/>
                <a:ea typeface="Tahoma"/>
                <a:cs typeface="Tahoma"/>
                <a:sym typeface="Tahoma"/>
              </a:rPr>
              <a:t>PDF Parsing libraries for unscanned pdfs - pdfplumber</a:t>
            </a:r>
            <a:endParaRPr sz="1700">
              <a:latin typeface="Tahoma"/>
              <a:ea typeface="Tahoma"/>
              <a:cs typeface="Tahoma"/>
              <a:sym typeface="Tahoma"/>
            </a:endParaRPr>
          </a:p>
        </p:txBody>
      </p:sp>
      <p:sp>
        <p:nvSpPr>
          <p:cNvPr id="413" name="Google Shape;413;p11"/>
          <p:cNvSpPr txBox="1"/>
          <p:nvPr/>
        </p:nvSpPr>
        <p:spPr>
          <a:xfrm>
            <a:off x="14151846" y="5300603"/>
            <a:ext cx="3479165" cy="628650"/>
          </a:xfrm>
          <a:prstGeom prst="rect">
            <a:avLst/>
          </a:prstGeom>
          <a:noFill/>
          <a:ln>
            <a:noFill/>
          </a:ln>
        </p:spPr>
        <p:txBody>
          <a:bodyPr anchorCtr="0" anchor="t" bIns="0" lIns="0" spcFirstLastPara="1" rIns="0" wrap="square" tIns="11425">
            <a:spAutoFit/>
          </a:bodyPr>
          <a:lstStyle/>
          <a:p>
            <a:pPr indent="-1459865" lvl="0" marL="1471930" marR="5080" rtl="0" algn="l">
              <a:lnSpc>
                <a:spcPct val="116300"/>
              </a:lnSpc>
              <a:spcBef>
                <a:spcPts val="0"/>
              </a:spcBef>
              <a:spcAft>
                <a:spcPts val="0"/>
              </a:spcAft>
              <a:buNone/>
            </a:pPr>
            <a:r>
              <a:rPr lang="en-US" sz="1700">
                <a:solidFill>
                  <a:srgbClr val="181818"/>
                </a:solidFill>
                <a:latin typeface="Tahoma"/>
                <a:ea typeface="Tahoma"/>
                <a:cs typeface="Tahoma"/>
                <a:sym typeface="Tahoma"/>
              </a:rPr>
              <a:t>VLMs and OCR tools for Scanned PDFs</a:t>
            </a:r>
            <a:endParaRPr sz="1700">
              <a:latin typeface="Tahoma"/>
              <a:ea typeface="Tahoma"/>
              <a:cs typeface="Tahoma"/>
              <a:sym typeface="Tahoma"/>
            </a:endParaRPr>
          </a:p>
        </p:txBody>
      </p:sp>
      <p:sp>
        <p:nvSpPr>
          <p:cNvPr id="414" name="Google Shape;414;p11"/>
          <p:cNvSpPr txBox="1"/>
          <p:nvPr/>
        </p:nvSpPr>
        <p:spPr>
          <a:xfrm>
            <a:off x="6692690" y="6541178"/>
            <a:ext cx="6184265" cy="928369"/>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5900">
                <a:latin typeface="Lucida Sans"/>
                <a:ea typeface="Lucida Sans"/>
                <a:cs typeface="Lucida Sans"/>
                <a:sym typeface="Lucida Sans"/>
              </a:rPr>
              <a:t>JSON	formatter</a:t>
            </a:r>
            <a:endParaRPr sz="5900">
              <a:latin typeface="Lucida Sans"/>
              <a:ea typeface="Lucida Sans"/>
              <a:cs typeface="Lucida Sans"/>
              <a:sym typeface="Lucida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382f5823e19_0_194"/>
          <p:cNvSpPr txBox="1"/>
          <p:nvPr>
            <p:ph type="title"/>
          </p:nvPr>
        </p:nvSpPr>
        <p:spPr>
          <a:xfrm>
            <a:off x="723532" y="132653"/>
            <a:ext cx="16840800" cy="2322300"/>
          </a:xfrm>
          <a:prstGeom prst="rect">
            <a:avLst/>
          </a:prstGeom>
          <a:noFill/>
          <a:ln>
            <a:noFill/>
          </a:ln>
        </p:spPr>
        <p:txBody>
          <a:bodyPr anchorCtr="0" anchor="t" bIns="0" lIns="0" spcFirstLastPara="1" rIns="0" wrap="square" tIns="1171550">
            <a:spAutoFit/>
          </a:bodyPr>
          <a:lstStyle/>
          <a:p>
            <a:pPr indent="0" lvl="0" marL="5727700" rtl="0" algn="l">
              <a:lnSpc>
                <a:spcPct val="100000"/>
              </a:lnSpc>
              <a:spcBef>
                <a:spcPts val="0"/>
              </a:spcBef>
              <a:spcAft>
                <a:spcPts val="0"/>
              </a:spcAft>
              <a:buNone/>
            </a:pPr>
            <a:r>
              <a:rPr lang="en-US"/>
              <a:t>Timeline</a:t>
            </a:r>
            <a:endParaRPr/>
          </a:p>
        </p:txBody>
      </p:sp>
      <p:grpSp>
        <p:nvGrpSpPr>
          <p:cNvPr id="420" name="Google Shape;420;g382f5823e19_0_194"/>
          <p:cNvGrpSpPr/>
          <p:nvPr/>
        </p:nvGrpSpPr>
        <p:grpSpPr>
          <a:xfrm>
            <a:off x="0" y="8565157"/>
            <a:ext cx="1796931" cy="1721952"/>
            <a:chOff x="0" y="8565157"/>
            <a:chExt cx="1796931" cy="1721952"/>
          </a:xfrm>
        </p:grpSpPr>
        <p:sp>
          <p:nvSpPr>
            <p:cNvPr id="421" name="Google Shape;421;g382f5823e19_0_194"/>
            <p:cNvSpPr/>
            <p:nvPr/>
          </p:nvSpPr>
          <p:spPr>
            <a:xfrm>
              <a:off x="0" y="8565157"/>
              <a:ext cx="699135" cy="1018540"/>
            </a:xfrm>
            <a:custGeom>
              <a:rect b="b" l="l" r="r" t="t"/>
              <a:pathLst>
                <a:path extrusionOk="0" h="1018540" w="699135">
                  <a:moveTo>
                    <a:pt x="0" y="1018511"/>
                  </a:moveTo>
                  <a:lnTo>
                    <a:pt x="0" y="0"/>
                  </a:lnTo>
                  <a:lnTo>
                    <a:pt x="455555" y="0"/>
                  </a:lnTo>
                  <a:lnTo>
                    <a:pt x="501782" y="4100"/>
                  </a:lnTo>
                  <a:lnTo>
                    <a:pt x="545291" y="16046"/>
                  </a:lnTo>
                  <a:lnTo>
                    <a:pt x="585356" y="35068"/>
                  </a:lnTo>
                  <a:lnTo>
                    <a:pt x="621249" y="60440"/>
                  </a:lnTo>
                  <a:lnTo>
                    <a:pt x="652245" y="91437"/>
                  </a:lnTo>
                  <a:lnTo>
                    <a:pt x="677618" y="127331"/>
                  </a:lnTo>
                  <a:lnTo>
                    <a:pt x="696640" y="167395"/>
                  </a:lnTo>
                  <a:lnTo>
                    <a:pt x="698545" y="174333"/>
                  </a:lnTo>
                  <a:lnTo>
                    <a:pt x="696187" y="189627"/>
                  </a:lnTo>
                  <a:lnTo>
                    <a:pt x="687066" y="235465"/>
                  </a:lnTo>
                  <a:lnTo>
                    <a:pt x="676038" y="280588"/>
                  </a:lnTo>
                  <a:lnTo>
                    <a:pt x="663147" y="324952"/>
                  </a:lnTo>
                  <a:lnTo>
                    <a:pt x="648439" y="368512"/>
                  </a:lnTo>
                  <a:lnTo>
                    <a:pt x="631957" y="411224"/>
                  </a:lnTo>
                  <a:lnTo>
                    <a:pt x="613744" y="453043"/>
                  </a:lnTo>
                  <a:lnTo>
                    <a:pt x="593845" y="493927"/>
                  </a:lnTo>
                  <a:lnTo>
                    <a:pt x="572305" y="533831"/>
                  </a:lnTo>
                  <a:lnTo>
                    <a:pt x="549166" y="572710"/>
                  </a:lnTo>
                  <a:lnTo>
                    <a:pt x="524473" y="610520"/>
                  </a:lnTo>
                  <a:lnTo>
                    <a:pt x="498271" y="647218"/>
                  </a:lnTo>
                  <a:lnTo>
                    <a:pt x="470602" y="682760"/>
                  </a:lnTo>
                  <a:lnTo>
                    <a:pt x="441512" y="717099"/>
                  </a:lnTo>
                  <a:lnTo>
                    <a:pt x="411044" y="750195"/>
                  </a:lnTo>
                  <a:lnTo>
                    <a:pt x="379243" y="782000"/>
                  </a:lnTo>
                  <a:lnTo>
                    <a:pt x="346151" y="812474"/>
                  </a:lnTo>
                  <a:lnTo>
                    <a:pt x="311814" y="841568"/>
                  </a:lnTo>
                  <a:lnTo>
                    <a:pt x="276276" y="869242"/>
                  </a:lnTo>
                  <a:lnTo>
                    <a:pt x="239580" y="895450"/>
                  </a:lnTo>
                  <a:lnTo>
                    <a:pt x="201771" y="920149"/>
                  </a:lnTo>
                  <a:lnTo>
                    <a:pt x="162892" y="943295"/>
                  </a:lnTo>
                  <a:lnTo>
                    <a:pt x="122988" y="964840"/>
                  </a:lnTo>
                  <a:lnTo>
                    <a:pt x="82102" y="984745"/>
                  </a:lnTo>
                  <a:lnTo>
                    <a:pt x="40279" y="1002963"/>
                  </a:lnTo>
                  <a:lnTo>
                    <a:pt x="0" y="1018511"/>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2" name="Google Shape;422;g382f5823e19_0_194"/>
            <p:cNvSpPr/>
            <p:nvPr/>
          </p:nvSpPr>
          <p:spPr>
            <a:xfrm>
              <a:off x="726956" y="8565157"/>
              <a:ext cx="1069975" cy="1069975"/>
            </a:xfrm>
            <a:custGeom>
              <a:rect b="b" l="l" r="r" t="t"/>
              <a:pathLst>
                <a:path extrusionOk="0" h="1069975" w="1069975">
                  <a:moveTo>
                    <a:pt x="895248" y="1069581"/>
                  </a:moveTo>
                  <a:lnTo>
                    <a:pt x="834115" y="1058102"/>
                  </a:lnTo>
                  <a:lnTo>
                    <a:pt x="788992" y="1047074"/>
                  </a:lnTo>
                  <a:lnTo>
                    <a:pt x="744628" y="1034183"/>
                  </a:lnTo>
                  <a:lnTo>
                    <a:pt x="701069" y="1019474"/>
                  </a:lnTo>
                  <a:lnTo>
                    <a:pt x="658357" y="1002992"/>
                  </a:lnTo>
                  <a:lnTo>
                    <a:pt x="616537" y="984779"/>
                  </a:lnTo>
                  <a:lnTo>
                    <a:pt x="575653" y="964881"/>
                  </a:lnTo>
                  <a:lnTo>
                    <a:pt x="535750" y="943340"/>
                  </a:lnTo>
                  <a:lnTo>
                    <a:pt x="496871" y="920202"/>
                  </a:lnTo>
                  <a:lnTo>
                    <a:pt x="459060" y="895510"/>
                  </a:lnTo>
                  <a:lnTo>
                    <a:pt x="422363" y="869306"/>
                  </a:lnTo>
                  <a:lnTo>
                    <a:pt x="386821" y="841638"/>
                  </a:lnTo>
                  <a:lnTo>
                    <a:pt x="352481" y="812547"/>
                  </a:lnTo>
                  <a:lnTo>
                    <a:pt x="319386" y="782081"/>
                  </a:lnTo>
                  <a:lnTo>
                    <a:pt x="287580" y="750278"/>
                  </a:lnTo>
                  <a:lnTo>
                    <a:pt x="257107" y="717187"/>
                  </a:lnTo>
                  <a:lnTo>
                    <a:pt x="228012" y="682850"/>
                  </a:lnTo>
                  <a:lnTo>
                    <a:pt x="200338" y="647311"/>
                  </a:lnTo>
                  <a:lnTo>
                    <a:pt x="174130" y="610615"/>
                  </a:lnTo>
                  <a:lnTo>
                    <a:pt x="149431" y="572806"/>
                  </a:lnTo>
                  <a:lnTo>
                    <a:pt x="126287" y="533927"/>
                  </a:lnTo>
                  <a:lnTo>
                    <a:pt x="104740" y="494024"/>
                  </a:lnTo>
                  <a:lnTo>
                    <a:pt x="84836" y="453137"/>
                  </a:lnTo>
                  <a:lnTo>
                    <a:pt x="66618" y="411314"/>
                  </a:lnTo>
                  <a:lnTo>
                    <a:pt x="50130" y="368599"/>
                  </a:lnTo>
                  <a:lnTo>
                    <a:pt x="35416" y="325033"/>
                  </a:lnTo>
                  <a:lnTo>
                    <a:pt x="22522" y="280663"/>
                  </a:lnTo>
                  <a:lnTo>
                    <a:pt x="11490" y="235531"/>
                  </a:lnTo>
                  <a:lnTo>
                    <a:pt x="2365" y="189683"/>
                  </a:lnTo>
                  <a:lnTo>
                    <a:pt x="0" y="174338"/>
                  </a:lnTo>
                  <a:lnTo>
                    <a:pt x="1905" y="167395"/>
                  </a:lnTo>
                  <a:lnTo>
                    <a:pt x="20927" y="127331"/>
                  </a:lnTo>
                  <a:lnTo>
                    <a:pt x="46300" y="91437"/>
                  </a:lnTo>
                  <a:lnTo>
                    <a:pt x="77296" y="60440"/>
                  </a:lnTo>
                  <a:lnTo>
                    <a:pt x="113189" y="35068"/>
                  </a:lnTo>
                  <a:lnTo>
                    <a:pt x="153254" y="16046"/>
                  </a:lnTo>
                  <a:lnTo>
                    <a:pt x="196763" y="4100"/>
                  </a:lnTo>
                  <a:lnTo>
                    <a:pt x="242991" y="0"/>
                  </a:lnTo>
                  <a:lnTo>
                    <a:pt x="812449" y="0"/>
                  </a:lnTo>
                  <a:lnTo>
                    <a:pt x="858677" y="4100"/>
                  </a:lnTo>
                  <a:lnTo>
                    <a:pt x="902186" y="16046"/>
                  </a:lnTo>
                  <a:lnTo>
                    <a:pt x="942251" y="35068"/>
                  </a:lnTo>
                  <a:lnTo>
                    <a:pt x="978144" y="60440"/>
                  </a:lnTo>
                  <a:lnTo>
                    <a:pt x="1009140" y="91437"/>
                  </a:lnTo>
                  <a:lnTo>
                    <a:pt x="1034512" y="127331"/>
                  </a:lnTo>
                  <a:lnTo>
                    <a:pt x="1053535" y="167395"/>
                  </a:lnTo>
                  <a:lnTo>
                    <a:pt x="1065481" y="210904"/>
                  </a:lnTo>
                  <a:lnTo>
                    <a:pt x="1069582" y="257131"/>
                  </a:lnTo>
                  <a:lnTo>
                    <a:pt x="1069582" y="826590"/>
                  </a:lnTo>
                  <a:lnTo>
                    <a:pt x="1065481" y="872818"/>
                  </a:lnTo>
                  <a:lnTo>
                    <a:pt x="1053535" y="916327"/>
                  </a:lnTo>
                  <a:lnTo>
                    <a:pt x="1034512" y="956392"/>
                  </a:lnTo>
                  <a:lnTo>
                    <a:pt x="1009140" y="992285"/>
                  </a:lnTo>
                  <a:lnTo>
                    <a:pt x="978144" y="1023281"/>
                  </a:lnTo>
                  <a:lnTo>
                    <a:pt x="942251" y="1048653"/>
                  </a:lnTo>
                  <a:lnTo>
                    <a:pt x="902186" y="1067677"/>
                  </a:lnTo>
                  <a:lnTo>
                    <a:pt x="895248" y="1069581"/>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3" name="Google Shape;423;g382f5823e19_0_194"/>
            <p:cNvSpPr/>
            <p:nvPr/>
          </p:nvSpPr>
          <p:spPr>
            <a:xfrm>
              <a:off x="712773" y="9634330"/>
              <a:ext cx="1069975" cy="652779"/>
            </a:xfrm>
            <a:custGeom>
              <a:rect b="b" l="l" r="r" t="t"/>
              <a:pathLst>
                <a:path extrusionOk="0" h="652779" w="1069975">
                  <a:moveTo>
                    <a:pt x="865063" y="652669"/>
                  </a:moveTo>
                  <a:lnTo>
                    <a:pt x="0" y="652669"/>
                  </a:lnTo>
                  <a:lnTo>
                    <a:pt x="0" y="257132"/>
                  </a:lnTo>
                  <a:lnTo>
                    <a:pt x="4099" y="210904"/>
                  </a:lnTo>
                  <a:lnTo>
                    <a:pt x="16045" y="167394"/>
                  </a:lnTo>
                  <a:lnTo>
                    <a:pt x="35068" y="127330"/>
                  </a:lnTo>
                  <a:lnTo>
                    <a:pt x="60440" y="91437"/>
                  </a:lnTo>
                  <a:lnTo>
                    <a:pt x="91436" y="60440"/>
                  </a:lnTo>
                  <a:lnTo>
                    <a:pt x="127330" y="35069"/>
                  </a:lnTo>
                  <a:lnTo>
                    <a:pt x="167394" y="16047"/>
                  </a:lnTo>
                  <a:lnTo>
                    <a:pt x="210903" y="4101"/>
                  </a:lnTo>
                  <a:lnTo>
                    <a:pt x="257131" y="0"/>
                  </a:lnTo>
                  <a:lnTo>
                    <a:pt x="826590" y="0"/>
                  </a:lnTo>
                  <a:lnTo>
                    <a:pt x="872817" y="4101"/>
                  </a:lnTo>
                  <a:lnTo>
                    <a:pt x="916326" y="16047"/>
                  </a:lnTo>
                  <a:lnTo>
                    <a:pt x="956391" y="35069"/>
                  </a:lnTo>
                  <a:lnTo>
                    <a:pt x="992284" y="60440"/>
                  </a:lnTo>
                  <a:lnTo>
                    <a:pt x="1023280" y="91437"/>
                  </a:lnTo>
                  <a:lnTo>
                    <a:pt x="1048653" y="127330"/>
                  </a:lnTo>
                  <a:lnTo>
                    <a:pt x="1067675" y="167394"/>
                  </a:lnTo>
                  <a:lnTo>
                    <a:pt x="1069580" y="174333"/>
                  </a:lnTo>
                  <a:lnTo>
                    <a:pt x="1067222" y="189626"/>
                  </a:lnTo>
                  <a:lnTo>
                    <a:pt x="1058101" y="235465"/>
                  </a:lnTo>
                  <a:lnTo>
                    <a:pt x="1047073" y="280589"/>
                  </a:lnTo>
                  <a:lnTo>
                    <a:pt x="1034183" y="324953"/>
                  </a:lnTo>
                  <a:lnTo>
                    <a:pt x="1019474" y="368513"/>
                  </a:lnTo>
                  <a:lnTo>
                    <a:pt x="1002992" y="411225"/>
                  </a:lnTo>
                  <a:lnTo>
                    <a:pt x="984779" y="453044"/>
                  </a:lnTo>
                  <a:lnTo>
                    <a:pt x="964881" y="493928"/>
                  </a:lnTo>
                  <a:lnTo>
                    <a:pt x="943340" y="533832"/>
                  </a:lnTo>
                  <a:lnTo>
                    <a:pt x="920201" y="572712"/>
                  </a:lnTo>
                  <a:lnTo>
                    <a:pt x="895509" y="610521"/>
                  </a:lnTo>
                  <a:lnTo>
                    <a:pt x="869306" y="647219"/>
                  </a:lnTo>
                  <a:lnTo>
                    <a:pt x="865063" y="6526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4" name="Google Shape;424;g382f5823e19_0_194"/>
            <p:cNvSpPr/>
            <p:nvPr/>
          </p:nvSpPr>
          <p:spPr>
            <a:xfrm>
              <a:off x="0" y="9714229"/>
              <a:ext cx="617220" cy="572770"/>
            </a:xfrm>
            <a:custGeom>
              <a:rect b="b" l="l" r="r" t="t"/>
              <a:pathLst>
                <a:path extrusionOk="0" h="572770" w="617220">
                  <a:moveTo>
                    <a:pt x="616935" y="572770"/>
                  </a:moveTo>
                  <a:lnTo>
                    <a:pt x="0" y="572770"/>
                  </a:lnTo>
                  <a:lnTo>
                    <a:pt x="0" y="0"/>
                  </a:lnTo>
                  <a:lnTo>
                    <a:pt x="40188" y="15509"/>
                  </a:lnTo>
                  <a:lnTo>
                    <a:pt x="82008" y="33720"/>
                  </a:lnTo>
                  <a:lnTo>
                    <a:pt x="122892" y="53620"/>
                  </a:lnTo>
                  <a:lnTo>
                    <a:pt x="162795" y="75160"/>
                  </a:lnTo>
                  <a:lnTo>
                    <a:pt x="201674" y="98298"/>
                  </a:lnTo>
                  <a:lnTo>
                    <a:pt x="239485" y="122991"/>
                  </a:lnTo>
                  <a:lnTo>
                    <a:pt x="276182" y="149195"/>
                  </a:lnTo>
                  <a:lnTo>
                    <a:pt x="311724" y="176863"/>
                  </a:lnTo>
                  <a:lnTo>
                    <a:pt x="346064" y="205952"/>
                  </a:lnTo>
                  <a:lnTo>
                    <a:pt x="379159" y="236420"/>
                  </a:lnTo>
                  <a:lnTo>
                    <a:pt x="410965" y="268223"/>
                  </a:lnTo>
                  <a:lnTo>
                    <a:pt x="441438" y="301313"/>
                  </a:lnTo>
                  <a:lnTo>
                    <a:pt x="470533" y="335650"/>
                  </a:lnTo>
                  <a:lnTo>
                    <a:pt x="498207" y="371188"/>
                  </a:lnTo>
                  <a:lnTo>
                    <a:pt x="524415" y="407884"/>
                  </a:lnTo>
                  <a:lnTo>
                    <a:pt x="549114" y="445695"/>
                  </a:lnTo>
                  <a:lnTo>
                    <a:pt x="572258" y="484573"/>
                  </a:lnTo>
                  <a:lnTo>
                    <a:pt x="593805" y="524477"/>
                  </a:lnTo>
                  <a:lnTo>
                    <a:pt x="613709" y="565363"/>
                  </a:lnTo>
                  <a:lnTo>
                    <a:pt x="616935"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grpSp>
        <p:nvGrpSpPr>
          <p:cNvPr id="425" name="Google Shape;425;g382f5823e19_0_194"/>
          <p:cNvGrpSpPr/>
          <p:nvPr/>
        </p:nvGrpSpPr>
        <p:grpSpPr>
          <a:xfrm>
            <a:off x="1976239" y="8593732"/>
            <a:ext cx="2058534" cy="1693619"/>
            <a:chOff x="1976239" y="8593732"/>
            <a:chExt cx="2058534" cy="1693619"/>
          </a:xfrm>
        </p:grpSpPr>
        <p:sp>
          <p:nvSpPr>
            <p:cNvPr id="426" name="Google Shape;426;g382f5823e19_0_194"/>
            <p:cNvSpPr/>
            <p:nvPr/>
          </p:nvSpPr>
          <p:spPr>
            <a:xfrm>
              <a:off x="2950714" y="8593732"/>
              <a:ext cx="1069975" cy="1069975"/>
            </a:xfrm>
            <a:custGeom>
              <a:rect b="b" l="l" r="r" t="t"/>
              <a:pathLst>
                <a:path extrusionOk="0" h="1069975" w="1069975">
                  <a:moveTo>
                    <a:pt x="174338" y="1069582"/>
                  </a:moveTo>
                  <a:lnTo>
                    <a:pt x="127330" y="1048653"/>
                  </a:lnTo>
                  <a:lnTo>
                    <a:pt x="91437" y="1023281"/>
                  </a:lnTo>
                  <a:lnTo>
                    <a:pt x="60441" y="992285"/>
                  </a:lnTo>
                  <a:lnTo>
                    <a:pt x="35068" y="956392"/>
                  </a:lnTo>
                  <a:lnTo>
                    <a:pt x="16046" y="916327"/>
                  </a:lnTo>
                  <a:lnTo>
                    <a:pt x="4100" y="872818"/>
                  </a:lnTo>
                  <a:lnTo>
                    <a:pt x="0" y="826590"/>
                  </a:lnTo>
                  <a:lnTo>
                    <a:pt x="0" y="257131"/>
                  </a:lnTo>
                  <a:lnTo>
                    <a:pt x="4100" y="210904"/>
                  </a:lnTo>
                  <a:lnTo>
                    <a:pt x="16046" y="167395"/>
                  </a:lnTo>
                  <a:lnTo>
                    <a:pt x="35068" y="127331"/>
                  </a:lnTo>
                  <a:lnTo>
                    <a:pt x="60441" y="91437"/>
                  </a:lnTo>
                  <a:lnTo>
                    <a:pt x="91437" y="60440"/>
                  </a:lnTo>
                  <a:lnTo>
                    <a:pt x="127330" y="35068"/>
                  </a:lnTo>
                  <a:lnTo>
                    <a:pt x="167395" y="16046"/>
                  </a:lnTo>
                  <a:lnTo>
                    <a:pt x="210904" y="4100"/>
                  </a:lnTo>
                  <a:lnTo>
                    <a:pt x="257131" y="0"/>
                  </a:lnTo>
                  <a:lnTo>
                    <a:pt x="826590" y="0"/>
                  </a:lnTo>
                  <a:lnTo>
                    <a:pt x="872818" y="4100"/>
                  </a:lnTo>
                  <a:lnTo>
                    <a:pt x="916328" y="16046"/>
                  </a:lnTo>
                  <a:lnTo>
                    <a:pt x="956391" y="35068"/>
                  </a:lnTo>
                  <a:lnTo>
                    <a:pt x="992285" y="60440"/>
                  </a:lnTo>
                  <a:lnTo>
                    <a:pt x="1023281" y="91437"/>
                  </a:lnTo>
                  <a:lnTo>
                    <a:pt x="1048653" y="127331"/>
                  </a:lnTo>
                  <a:lnTo>
                    <a:pt x="1067676" y="167395"/>
                  </a:lnTo>
                  <a:lnTo>
                    <a:pt x="1069581" y="174333"/>
                  </a:lnTo>
                  <a:lnTo>
                    <a:pt x="1067222" y="189627"/>
                  </a:lnTo>
                  <a:lnTo>
                    <a:pt x="1058101" y="235465"/>
                  </a:lnTo>
                  <a:lnTo>
                    <a:pt x="1047073" y="280588"/>
                  </a:lnTo>
                  <a:lnTo>
                    <a:pt x="1034183" y="324952"/>
                  </a:lnTo>
                  <a:lnTo>
                    <a:pt x="1019474" y="368512"/>
                  </a:lnTo>
                  <a:lnTo>
                    <a:pt x="1002992" y="411224"/>
                  </a:lnTo>
                  <a:lnTo>
                    <a:pt x="984780" y="453043"/>
                  </a:lnTo>
                  <a:lnTo>
                    <a:pt x="964881" y="493927"/>
                  </a:lnTo>
                  <a:lnTo>
                    <a:pt x="943340" y="533831"/>
                  </a:lnTo>
                  <a:lnTo>
                    <a:pt x="920201" y="572710"/>
                  </a:lnTo>
                  <a:lnTo>
                    <a:pt x="895509" y="610520"/>
                  </a:lnTo>
                  <a:lnTo>
                    <a:pt x="869306" y="647218"/>
                  </a:lnTo>
                  <a:lnTo>
                    <a:pt x="841638" y="682760"/>
                  </a:lnTo>
                  <a:lnTo>
                    <a:pt x="812547" y="717099"/>
                  </a:lnTo>
                  <a:lnTo>
                    <a:pt x="782080" y="750195"/>
                  </a:lnTo>
                  <a:lnTo>
                    <a:pt x="750278" y="782000"/>
                  </a:lnTo>
                  <a:lnTo>
                    <a:pt x="717187" y="812474"/>
                  </a:lnTo>
                  <a:lnTo>
                    <a:pt x="682850" y="841568"/>
                  </a:lnTo>
                  <a:lnTo>
                    <a:pt x="647312" y="869242"/>
                  </a:lnTo>
                  <a:lnTo>
                    <a:pt x="610615" y="895450"/>
                  </a:lnTo>
                  <a:lnTo>
                    <a:pt x="572806" y="920149"/>
                  </a:lnTo>
                  <a:lnTo>
                    <a:pt x="533928" y="943295"/>
                  </a:lnTo>
                  <a:lnTo>
                    <a:pt x="494023" y="964840"/>
                  </a:lnTo>
                  <a:lnTo>
                    <a:pt x="453137" y="984745"/>
                  </a:lnTo>
                  <a:lnTo>
                    <a:pt x="411314" y="1002963"/>
                  </a:lnTo>
                  <a:lnTo>
                    <a:pt x="368598" y="1019452"/>
                  </a:lnTo>
                  <a:lnTo>
                    <a:pt x="325033" y="1034164"/>
                  </a:lnTo>
                  <a:lnTo>
                    <a:pt x="280663" y="1047060"/>
                  </a:lnTo>
                  <a:lnTo>
                    <a:pt x="235531" y="1058092"/>
                  </a:lnTo>
                  <a:lnTo>
                    <a:pt x="189683" y="1067217"/>
                  </a:lnTo>
                  <a:lnTo>
                    <a:pt x="174338" y="106958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7" name="Google Shape;427;g382f5823e19_0_194"/>
            <p:cNvSpPr/>
            <p:nvPr/>
          </p:nvSpPr>
          <p:spPr>
            <a:xfrm>
              <a:off x="1976239"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8" y="200339"/>
                  </a:lnTo>
                  <a:lnTo>
                    <a:pt x="363814" y="174131"/>
                  </a:lnTo>
                  <a:lnTo>
                    <a:pt x="401623" y="149432"/>
                  </a:lnTo>
                  <a:lnTo>
                    <a:pt x="440502"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3" y="46301"/>
                  </a:lnTo>
                  <a:lnTo>
                    <a:pt x="913989" y="77297"/>
                  </a:lnTo>
                  <a:lnTo>
                    <a:pt x="939361" y="113191"/>
                  </a:lnTo>
                  <a:lnTo>
                    <a:pt x="958383" y="153255"/>
                  </a:lnTo>
                  <a:lnTo>
                    <a:pt x="970330" y="196764"/>
                  </a:lnTo>
                  <a:lnTo>
                    <a:pt x="974430" y="242992"/>
                  </a:lnTo>
                  <a:lnTo>
                    <a:pt x="974430" y="59527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8" name="Google Shape;428;g382f5823e19_0_194"/>
            <p:cNvSpPr/>
            <p:nvPr/>
          </p:nvSpPr>
          <p:spPr>
            <a:xfrm>
              <a:off x="3060048" y="9691722"/>
              <a:ext cx="974725" cy="595629"/>
            </a:xfrm>
            <a:custGeom>
              <a:rect b="b" l="l" r="r" t="t"/>
              <a:pathLst>
                <a:path extrusionOk="0" h="595629" w="974725">
                  <a:moveTo>
                    <a:pt x="974430" y="595276"/>
                  </a:moveTo>
                  <a:lnTo>
                    <a:pt x="0" y="595276"/>
                  </a:lnTo>
                  <a:lnTo>
                    <a:pt x="9548" y="575655"/>
                  </a:lnTo>
                  <a:lnTo>
                    <a:pt x="31089" y="535752"/>
                  </a:lnTo>
                  <a:lnTo>
                    <a:pt x="54228" y="496873"/>
                  </a:lnTo>
                  <a:lnTo>
                    <a:pt x="78920" y="459062"/>
                  </a:lnTo>
                  <a:lnTo>
                    <a:pt x="105123" y="422364"/>
                  </a:lnTo>
                  <a:lnTo>
                    <a:pt x="132791" y="386822"/>
                  </a:lnTo>
                  <a:lnTo>
                    <a:pt x="161881" y="352482"/>
                  </a:lnTo>
                  <a:lnTo>
                    <a:pt x="192349" y="319387"/>
                  </a:lnTo>
                  <a:lnTo>
                    <a:pt x="224151" y="287582"/>
                  </a:lnTo>
                  <a:lnTo>
                    <a:pt x="257242" y="257108"/>
                  </a:lnTo>
                  <a:lnTo>
                    <a:pt x="291579" y="228014"/>
                  </a:lnTo>
                  <a:lnTo>
                    <a:pt x="327119" y="200339"/>
                  </a:lnTo>
                  <a:lnTo>
                    <a:pt x="363814" y="174131"/>
                  </a:lnTo>
                  <a:lnTo>
                    <a:pt x="401623" y="149432"/>
                  </a:lnTo>
                  <a:lnTo>
                    <a:pt x="440503" y="126288"/>
                  </a:lnTo>
                  <a:lnTo>
                    <a:pt x="480406" y="104741"/>
                  </a:lnTo>
                  <a:lnTo>
                    <a:pt x="521292" y="84837"/>
                  </a:lnTo>
                  <a:lnTo>
                    <a:pt x="563114" y="66619"/>
                  </a:lnTo>
                  <a:lnTo>
                    <a:pt x="605831" y="50131"/>
                  </a:lnTo>
                  <a:lnTo>
                    <a:pt x="649396" y="35417"/>
                  </a:lnTo>
                  <a:lnTo>
                    <a:pt x="693766" y="22523"/>
                  </a:lnTo>
                  <a:lnTo>
                    <a:pt x="738898" y="11491"/>
                  </a:lnTo>
                  <a:lnTo>
                    <a:pt x="784746" y="2366"/>
                  </a:lnTo>
                  <a:lnTo>
                    <a:pt x="800090" y="0"/>
                  </a:lnTo>
                  <a:lnTo>
                    <a:pt x="807035" y="1906"/>
                  </a:lnTo>
                  <a:lnTo>
                    <a:pt x="847099" y="20929"/>
                  </a:lnTo>
                  <a:lnTo>
                    <a:pt x="882994" y="46301"/>
                  </a:lnTo>
                  <a:lnTo>
                    <a:pt x="913989" y="77297"/>
                  </a:lnTo>
                  <a:lnTo>
                    <a:pt x="939361" y="113191"/>
                  </a:lnTo>
                  <a:lnTo>
                    <a:pt x="958384" y="153255"/>
                  </a:lnTo>
                  <a:lnTo>
                    <a:pt x="970330" y="196764"/>
                  </a:lnTo>
                  <a:lnTo>
                    <a:pt x="974430" y="242992"/>
                  </a:lnTo>
                  <a:lnTo>
                    <a:pt x="974430" y="59527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pic>
        <p:nvPicPr>
          <p:cNvPr id="429" name="Google Shape;429;g382f5823e19_0_194"/>
          <p:cNvPicPr preferRelativeResize="0"/>
          <p:nvPr/>
        </p:nvPicPr>
        <p:blipFill rotWithShape="1">
          <a:blip r:embed="rId3">
            <a:alphaModFix/>
          </a:blip>
          <a:srcRect b="0" l="0" r="0" t="0"/>
          <a:stretch/>
        </p:blipFill>
        <p:spPr>
          <a:xfrm>
            <a:off x="1512485" y="3236064"/>
            <a:ext cx="14077444" cy="3619498"/>
          </a:xfrm>
          <a:prstGeom prst="rect">
            <a:avLst/>
          </a:prstGeom>
          <a:noFill/>
          <a:ln>
            <a:noFill/>
          </a:ln>
        </p:spPr>
      </p:pic>
      <p:sp>
        <p:nvSpPr>
          <p:cNvPr id="430" name="Google Shape;430;g382f5823e19_0_194"/>
          <p:cNvSpPr txBox="1"/>
          <p:nvPr/>
        </p:nvSpPr>
        <p:spPr>
          <a:xfrm>
            <a:off x="2986649" y="5066228"/>
            <a:ext cx="774600" cy="4284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700">
                <a:solidFill>
                  <a:srgbClr val="039AE4"/>
                </a:solidFill>
                <a:latin typeface="Roboto"/>
                <a:ea typeface="Roboto"/>
                <a:cs typeface="Roboto"/>
                <a:sym typeface="Roboto"/>
              </a:rPr>
              <a:t>June</a:t>
            </a:r>
            <a:endParaRPr sz="2700">
              <a:latin typeface="Roboto"/>
              <a:ea typeface="Roboto"/>
              <a:cs typeface="Roboto"/>
              <a:sym typeface="Roboto"/>
            </a:endParaRPr>
          </a:p>
        </p:txBody>
      </p:sp>
      <p:sp>
        <p:nvSpPr>
          <p:cNvPr id="431" name="Google Shape;431;g382f5823e19_0_194"/>
          <p:cNvSpPr txBox="1"/>
          <p:nvPr/>
        </p:nvSpPr>
        <p:spPr>
          <a:xfrm>
            <a:off x="2728437" y="7106730"/>
            <a:ext cx="1401300" cy="1090500"/>
          </a:xfrm>
          <a:prstGeom prst="rect">
            <a:avLst/>
          </a:prstGeom>
          <a:noFill/>
          <a:ln>
            <a:noFill/>
          </a:ln>
        </p:spPr>
        <p:txBody>
          <a:bodyPr anchorCtr="0" anchor="t" bIns="0" lIns="0" spcFirstLastPara="1" rIns="0" wrap="square" tIns="12700">
            <a:spAutoFit/>
          </a:bodyPr>
          <a:lstStyle/>
          <a:p>
            <a:pPr indent="0" lvl="0" marL="12065" marR="5080" rtl="0" algn="ctr">
              <a:lnSpc>
                <a:spcPct val="116700"/>
              </a:lnSpc>
              <a:spcBef>
                <a:spcPts val="0"/>
              </a:spcBef>
              <a:spcAft>
                <a:spcPts val="0"/>
              </a:spcAft>
              <a:buNone/>
            </a:pPr>
            <a:r>
              <a:rPr lang="en-US" sz="2100">
                <a:solidFill>
                  <a:srgbClr val="1A1A1A"/>
                </a:solidFill>
                <a:latin typeface="Roboto"/>
                <a:ea typeface="Roboto"/>
                <a:cs typeface="Roboto"/>
                <a:sym typeface="Roboto"/>
              </a:rPr>
              <a:t>Onboarding and KT sessions</a:t>
            </a:r>
            <a:endParaRPr sz="2100">
              <a:latin typeface="Roboto"/>
              <a:ea typeface="Roboto"/>
              <a:cs typeface="Roboto"/>
              <a:sym typeface="Roboto"/>
            </a:endParaRPr>
          </a:p>
        </p:txBody>
      </p:sp>
      <p:sp>
        <p:nvSpPr>
          <p:cNvPr id="432" name="Google Shape;432;g382f5823e19_0_194"/>
          <p:cNvSpPr txBox="1"/>
          <p:nvPr/>
        </p:nvSpPr>
        <p:spPr>
          <a:xfrm>
            <a:off x="6389620" y="4889796"/>
            <a:ext cx="1015500" cy="751800"/>
          </a:xfrm>
          <a:prstGeom prst="rect">
            <a:avLst/>
          </a:prstGeom>
          <a:noFill/>
          <a:ln>
            <a:noFill/>
          </a:ln>
        </p:spPr>
        <p:txBody>
          <a:bodyPr anchorCtr="0" anchor="t" bIns="0" lIns="0" spcFirstLastPara="1" rIns="0" wrap="square" tIns="12700">
            <a:spAutoFit/>
          </a:bodyPr>
          <a:lstStyle/>
          <a:p>
            <a:pPr indent="137795" lvl="0" marL="12700" marR="5080" rtl="0" algn="l">
              <a:lnSpc>
                <a:spcPct val="100000"/>
              </a:lnSpc>
              <a:spcBef>
                <a:spcPts val="0"/>
              </a:spcBef>
              <a:spcAft>
                <a:spcPts val="0"/>
              </a:spcAft>
              <a:buNone/>
            </a:pPr>
            <a:r>
              <a:rPr lang="en-US" sz="2400">
                <a:solidFill>
                  <a:srgbClr val="8BC14A"/>
                </a:solidFill>
                <a:latin typeface="Roboto"/>
                <a:ea typeface="Roboto"/>
                <a:cs typeface="Roboto"/>
                <a:sym typeface="Roboto"/>
              </a:rPr>
              <a:t>July - Week 1</a:t>
            </a:r>
            <a:endParaRPr sz="2400">
              <a:latin typeface="Roboto"/>
              <a:ea typeface="Roboto"/>
              <a:cs typeface="Roboto"/>
              <a:sym typeface="Roboto"/>
            </a:endParaRPr>
          </a:p>
        </p:txBody>
      </p:sp>
      <p:sp>
        <p:nvSpPr>
          <p:cNvPr id="433" name="Google Shape;433;g382f5823e19_0_194"/>
          <p:cNvSpPr txBox="1"/>
          <p:nvPr/>
        </p:nvSpPr>
        <p:spPr>
          <a:xfrm>
            <a:off x="9534645" y="4874757"/>
            <a:ext cx="1527300" cy="751800"/>
          </a:xfrm>
          <a:prstGeom prst="rect">
            <a:avLst/>
          </a:prstGeom>
          <a:noFill/>
          <a:ln>
            <a:noFill/>
          </a:ln>
        </p:spPr>
        <p:txBody>
          <a:bodyPr anchorCtr="0" anchor="t" bIns="0" lIns="0" spcFirstLastPara="1" rIns="0" wrap="square" tIns="12700">
            <a:spAutoFit/>
          </a:bodyPr>
          <a:lstStyle/>
          <a:p>
            <a:pPr indent="393700" lvl="0" marL="12700" marR="5080" rtl="0" algn="l">
              <a:lnSpc>
                <a:spcPct val="100000"/>
              </a:lnSpc>
              <a:spcBef>
                <a:spcPts val="0"/>
              </a:spcBef>
              <a:spcAft>
                <a:spcPts val="0"/>
              </a:spcAft>
              <a:buNone/>
            </a:pPr>
            <a:r>
              <a:rPr lang="en-US" sz="2400">
                <a:solidFill>
                  <a:srgbClr val="FFEB37"/>
                </a:solidFill>
                <a:latin typeface="Roboto"/>
                <a:ea typeface="Roboto"/>
                <a:cs typeface="Roboto"/>
                <a:sym typeface="Roboto"/>
              </a:rPr>
              <a:t>July - Week 2 &amp; 3</a:t>
            </a:r>
            <a:endParaRPr sz="2400">
              <a:latin typeface="Roboto"/>
              <a:ea typeface="Roboto"/>
              <a:cs typeface="Roboto"/>
              <a:sym typeface="Roboto"/>
            </a:endParaRPr>
          </a:p>
        </p:txBody>
      </p:sp>
      <p:sp>
        <p:nvSpPr>
          <p:cNvPr id="434" name="Google Shape;434;g382f5823e19_0_194"/>
          <p:cNvSpPr txBox="1"/>
          <p:nvPr/>
        </p:nvSpPr>
        <p:spPr>
          <a:xfrm>
            <a:off x="12817230" y="4948579"/>
            <a:ext cx="2070000" cy="751800"/>
          </a:xfrm>
          <a:prstGeom prst="rect">
            <a:avLst/>
          </a:prstGeom>
          <a:noFill/>
          <a:ln>
            <a:noFill/>
          </a:ln>
        </p:spPr>
        <p:txBody>
          <a:bodyPr anchorCtr="0" anchor="t" bIns="0" lIns="0" spcFirstLastPara="1" rIns="0" wrap="square" tIns="12700">
            <a:spAutoFit/>
          </a:bodyPr>
          <a:lstStyle/>
          <a:p>
            <a:pPr indent="-142240" lvl="0" marL="154305" marR="5080" rtl="0" algn="l">
              <a:lnSpc>
                <a:spcPct val="100000"/>
              </a:lnSpc>
              <a:spcBef>
                <a:spcPts val="0"/>
              </a:spcBef>
              <a:spcAft>
                <a:spcPts val="0"/>
              </a:spcAft>
              <a:buNone/>
            </a:pPr>
            <a:r>
              <a:rPr lang="en-US" sz="2400">
                <a:solidFill>
                  <a:srgbClr val="009587"/>
                </a:solidFill>
                <a:latin typeface="Roboto"/>
                <a:ea typeface="Roboto"/>
                <a:cs typeface="Roboto"/>
                <a:sym typeface="Roboto"/>
              </a:rPr>
              <a:t>July - Week 4 &amp; Aug - Week 2</a:t>
            </a:r>
            <a:endParaRPr sz="2400">
              <a:latin typeface="Roboto"/>
              <a:ea typeface="Roboto"/>
              <a:cs typeface="Roboto"/>
              <a:sym typeface="Roboto"/>
            </a:endParaRPr>
          </a:p>
        </p:txBody>
      </p:sp>
      <p:pic>
        <p:nvPicPr>
          <p:cNvPr id="435" name="Google Shape;435;g382f5823e19_0_194"/>
          <p:cNvPicPr preferRelativeResize="0"/>
          <p:nvPr/>
        </p:nvPicPr>
        <p:blipFill rotWithShape="1">
          <a:blip r:embed="rId4">
            <a:alphaModFix/>
          </a:blip>
          <a:srcRect b="0" l="0" r="0" t="0"/>
          <a:stretch/>
        </p:blipFill>
        <p:spPr>
          <a:xfrm>
            <a:off x="5303388" y="7256784"/>
            <a:ext cx="66674" cy="66672"/>
          </a:xfrm>
          <a:prstGeom prst="rect">
            <a:avLst/>
          </a:prstGeom>
          <a:noFill/>
          <a:ln>
            <a:noFill/>
          </a:ln>
        </p:spPr>
      </p:pic>
      <p:sp>
        <p:nvSpPr>
          <p:cNvPr id="436" name="Google Shape;436;g382f5823e19_0_194"/>
          <p:cNvSpPr txBox="1"/>
          <p:nvPr/>
        </p:nvSpPr>
        <p:spPr>
          <a:xfrm>
            <a:off x="5486842" y="7026787"/>
            <a:ext cx="2783100" cy="1482000"/>
          </a:xfrm>
          <a:prstGeom prst="rect">
            <a:avLst/>
          </a:prstGeom>
          <a:noFill/>
          <a:ln>
            <a:noFill/>
          </a:ln>
        </p:spPr>
        <p:txBody>
          <a:bodyPr anchorCtr="0" anchor="t" bIns="0" lIns="0" spcFirstLastPara="1" rIns="0" wrap="square" tIns="29825">
            <a:spAutoFit/>
          </a:bodyPr>
          <a:lstStyle/>
          <a:p>
            <a:pPr indent="0" lvl="0" marL="12700" marR="5080" rtl="0" algn="l">
              <a:lnSpc>
                <a:spcPct val="116399"/>
              </a:lnSpc>
              <a:spcBef>
                <a:spcPts val="0"/>
              </a:spcBef>
              <a:spcAft>
                <a:spcPts val="0"/>
              </a:spcAft>
              <a:buNone/>
            </a:pPr>
            <a:r>
              <a:rPr lang="en-US" sz="2100">
                <a:latin typeface="Roboto"/>
                <a:ea typeface="Roboto"/>
                <a:cs typeface="Roboto"/>
                <a:sym typeface="Roboto"/>
              </a:rPr>
              <a:t>Experimenting and benchmarking different tools for ASR transcription</a:t>
            </a:r>
            <a:endParaRPr sz="2100">
              <a:latin typeface="Roboto"/>
              <a:ea typeface="Roboto"/>
              <a:cs typeface="Roboto"/>
              <a:sym typeface="Roboto"/>
            </a:endParaRPr>
          </a:p>
        </p:txBody>
      </p:sp>
      <p:pic>
        <p:nvPicPr>
          <p:cNvPr id="437" name="Google Shape;437;g382f5823e19_0_194"/>
          <p:cNvPicPr preferRelativeResize="0"/>
          <p:nvPr/>
        </p:nvPicPr>
        <p:blipFill rotWithShape="1">
          <a:blip r:embed="rId4">
            <a:alphaModFix/>
          </a:blip>
          <a:srcRect b="0" l="0" r="0" t="0"/>
          <a:stretch/>
        </p:blipFill>
        <p:spPr>
          <a:xfrm>
            <a:off x="8917254" y="7216608"/>
            <a:ext cx="66674" cy="66673"/>
          </a:xfrm>
          <a:prstGeom prst="rect">
            <a:avLst/>
          </a:prstGeom>
          <a:noFill/>
          <a:ln>
            <a:noFill/>
          </a:ln>
        </p:spPr>
      </p:pic>
      <p:sp>
        <p:nvSpPr>
          <p:cNvPr id="438" name="Google Shape;438;g382f5823e19_0_194"/>
          <p:cNvSpPr txBox="1"/>
          <p:nvPr/>
        </p:nvSpPr>
        <p:spPr>
          <a:xfrm>
            <a:off x="9100699" y="7012892"/>
            <a:ext cx="3020100" cy="2222100"/>
          </a:xfrm>
          <a:prstGeom prst="rect">
            <a:avLst/>
          </a:prstGeom>
          <a:noFill/>
          <a:ln>
            <a:noFill/>
          </a:ln>
        </p:spPr>
        <p:txBody>
          <a:bodyPr anchorCtr="0" anchor="t" bIns="0" lIns="0" spcFirstLastPara="1" rIns="0" wrap="square" tIns="12700">
            <a:spAutoFit/>
          </a:bodyPr>
          <a:lstStyle/>
          <a:p>
            <a:pPr indent="0" lvl="0" marL="12700" marR="5080" rtl="0" algn="l">
              <a:lnSpc>
                <a:spcPct val="116700"/>
              </a:lnSpc>
              <a:spcBef>
                <a:spcPts val="0"/>
              </a:spcBef>
              <a:spcAft>
                <a:spcPts val="0"/>
              </a:spcAft>
              <a:buNone/>
            </a:pPr>
            <a:r>
              <a:rPr lang="en-US" sz="2100">
                <a:latin typeface="Roboto"/>
                <a:ea typeface="Roboto"/>
                <a:cs typeface="Roboto"/>
                <a:sym typeface="Roboto"/>
              </a:rPr>
              <a:t>Working on the First Task Splitting into teams for information collecting, cleaning and analysis for a bigger client project</a:t>
            </a:r>
            <a:endParaRPr sz="2100">
              <a:latin typeface="Roboto"/>
              <a:ea typeface="Roboto"/>
              <a:cs typeface="Roboto"/>
              <a:sym typeface="Roboto"/>
            </a:endParaRPr>
          </a:p>
        </p:txBody>
      </p:sp>
      <p:pic>
        <p:nvPicPr>
          <p:cNvPr id="439" name="Google Shape;439;g382f5823e19_0_194"/>
          <p:cNvPicPr preferRelativeResize="0"/>
          <p:nvPr/>
        </p:nvPicPr>
        <p:blipFill rotWithShape="1">
          <a:blip r:embed="rId4">
            <a:alphaModFix/>
          </a:blip>
          <a:srcRect b="0" l="0" r="0" t="0"/>
          <a:stretch/>
        </p:blipFill>
        <p:spPr>
          <a:xfrm>
            <a:off x="12918351" y="7236191"/>
            <a:ext cx="66674" cy="66673"/>
          </a:xfrm>
          <a:prstGeom prst="rect">
            <a:avLst/>
          </a:prstGeom>
          <a:noFill/>
          <a:ln>
            <a:noFill/>
          </a:ln>
        </p:spPr>
      </p:pic>
      <p:sp>
        <p:nvSpPr>
          <p:cNvPr id="440" name="Google Shape;440;g382f5823e19_0_194"/>
          <p:cNvSpPr txBox="1"/>
          <p:nvPr/>
        </p:nvSpPr>
        <p:spPr>
          <a:xfrm>
            <a:off x="13101497" y="7012900"/>
            <a:ext cx="3993300" cy="1090500"/>
          </a:xfrm>
          <a:prstGeom prst="rect">
            <a:avLst/>
          </a:prstGeom>
          <a:noFill/>
          <a:ln>
            <a:noFill/>
          </a:ln>
        </p:spPr>
        <p:txBody>
          <a:bodyPr anchorCtr="0" anchor="t" bIns="0" lIns="0" spcFirstLastPara="1" rIns="0" wrap="square" tIns="12700">
            <a:spAutoFit/>
          </a:bodyPr>
          <a:lstStyle/>
          <a:p>
            <a:pPr indent="0" lvl="0" marL="12700" marR="5080" rtl="0" algn="l">
              <a:lnSpc>
                <a:spcPct val="116700"/>
              </a:lnSpc>
              <a:spcBef>
                <a:spcPts val="0"/>
              </a:spcBef>
              <a:spcAft>
                <a:spcPts val="0"/>
              </a:spcAft>
              <a:buNone/>
            </a:pPr>
            <a:r>
              <a:rPr lang="en-US" sz="2100">
                <a:latin typeface="Roboto"/>
                <a:ea typeface="Roboto"/>
                <a:cs typeface="Roboto"/>
                <a:sym typeface="Roboto"/>
              </a:rPr>
              <a:t>Intern Hackathon</a:t>
            </a:r>
            <a:r>
              <a:rPr lang="en-US" sz="2100">
                <a:latin typeface="Roboto"/>
                <a:ea typeface="Roboto"/>
                <a:cs typeface="Roboto"/>
                <a:sym typeface="Roboto"/>
              </a:rPr>
              <a:t> (ETL pipeline)</a:t>
            </a:r>
            <a:endParaRPr sz="2100">
              <a:latin typeface="Roboto"/>
              <a:ea typeface="Roboto"/>
              <a:cs typeface="Roboto"/>
              <a:sym typeface="Roboto"/>
            </a:endParaRPr>
          </a:p>
          <a:p>
            <a:pPr indent="0" lvl="0" marL="12700" marR="5080" rtl="0" algn="l">
              <a:lnSpc>
                <a:spcPct val="116700"/>
              </a:lnSpc>
              <a:spcBef>
                <a:spcPts val="0"/>
              </a:spcBef>
              <a:spcAft>
                <a:spcPts val="0"/>
              </a:spcAft>
              <a:buNone/>
            </a:pPr>
            <a:r>
              <a:rPr lang="en-US" sz="2100">
                <a:latin typeface="Roboto"/>
                <a:ea typeface="Roboto"/>
                <a:cs typeface="Roboto"/>
                <a:sym typeface="Roboto"/>
              </a:rPr>
              <a:t>Team allocation and starting works on deliverables.</a:t>
            </a:r>
            <a:endParaRPr sz="2100">
              <a:latin typeface="Roboto"/>
              <a:ea typeface="Roboto"/>
              <a:cs typeface="Roboto"/>
              <a:sym typeface="Roboto"/>
            </a:endParaRPr>
          </a:p>
        </p:txBody>
      </p:sp>
      <p:pic>
        <p:nvPicPr>
          <p:cNvPr id="441" name="Google Shape;441;g382f5823e19_0_194"/>
          <p:cNvPicPr preferRelativeResize="0"/>
          <p:nvPr/>
        </p:nvPicPr>
        <p:blipFill rotWithShape="1">
          <a:blip r:embed="rId4">
            <a:alphaModFix/>
          </a:blip>
          <a:srcRect b="0" l="0" r="0" t="0"/>
          <a:stretch/>
        </p:blipFill>
        <p:spPr>
          <a:xfrm>
            <a:off x="12918351" y="7593244"/>
            <a:ext cx="66674" cy="6667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3"/>
          <p:cNvSpPr txBox="1"/>
          <p:nvPr/>
        </p:nvSpPr>
        <p:spPr>
          <a:xfrm>
            <a:off x="7471863" y="4138108"/>
            <a:ext cx="2800985" cy="119951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700">
                <a:solidFill>
                  <a:srgbClr val="1B2133"/>
                </a:solidFill>
                <a:latin typeface="Arial"/>
                <a:ea typeface="Arial"/>
                <a:cs typeface="Arial"/>
                <a:sym typeface="Arial"/>
              </a:rPr>
              <a:t>Q &amp; A</a:t>
            </a:r>
            <a:endParaRPr sz="7700">
              <a:latin typeface="Arial"/>
              <a:ea typeface="Arial"/>
              <a:cs typeface="Arial"/>
              <a:sym typeface="Arial"/>
            </a:endParaRPr>
          </a:p>
        </p:txBody>
      </p:sp>
      <p:grpSp>
        <p:nvGrpSpPr>
          <p:cNvPr id="447" name="Google Shape;447;p13"/>
          <p:cNvGrpSpPr/>
          <p:nvPr/>
        </p:nvGrpSpPr>
        <p:grpSpPr>
          <a:xfrm>
            <a:off x="2342111" y="7504648"/>
            <a:ext cx="3142312" cy="2782934"/>
            <a:chOff x="2342111" y="7504648"/>
            <a:chExt cx="3142312" cy="2782934"/>
          </a:xfrm>
        </p:grpSpPr>
        <p:sp>
          <p:nvSpPr>
            <p:cNvPr id="448" name="Google Shape;448;p13"/>
            <p:cNvSpPr/>
            <p:nvPr/>
          </p:nvSpPr>
          <p:spPr>
            <a:xfrm>
              <a:off x="3321750" y="8583122"/>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49" name="Google Shape;449;p13"/>
            <p:cNvSpPr/>
            <p:nvPr/>
          </p:nvSpPr>
          <p:spPr>
            <a:xfrm>
              <a:off x="3327306" y="7504648"/>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0" name="Google Shape;450;p13"/>
            <p:cNvSpPr/>
            <p:nvPr/>
          </p:nvSpPr>
          <p:spPr>
            <a:xfrm>
              <a:off x="4405558" y="8588678"/>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1" name="Google Shape;451;p13"/>
            <p:cNvSpPr/>
            <p:nvPr/>
          </p:nvSpPr>
          <p:spPr>
            <a:xfrm>
              <a:off x="2342111"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1" y="36511"/>
                  </a:lnTo>
                  <a:lnTo>
                    <a:pt x="968762" y="82863"/>
                  </a:lnTo>
                  <a:lnTo>
                    <a:pt x="979595" y="137539"/>
                  </a:lnTo>
                  <a:lnTo>
                    <a:pt x="979595" y="6147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2" name="Google Shape;452;p13"/>
            <p:cNvSpPr/>
            <p:nvPr/>
          </p:nvSpPr>
          <p:spPr>
            <a:xfrm>
              <a:off x="3425920"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0" y="36511"/>
                  </a:lnTo>
                  <a:lnTo>
                    <a:pt x="968762" y="82863"/>
                  </a:lnTo>
                  <a:lnTo>
                    <a:pt x="979595" y="137539"/>
                  </a:lnTo>
                  <a:lnTo>
                    <a:pt x="979595" y="61473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53" name="Google Shape;453;p13"/>
          <p:cNvGrpSpPr/>
          <p:nvPr/>
        </p:nvGrpSpPr>
        <p:grpSpPr>
          <a:xfrm>
            <a:off x="0" y="6358354"/>
            <a:ext cx="2168009" cy="3928942"/>
            <a:chOff x="0" y="6358354"/>
            <a:chExt cx="2168009" cy="3928942"/>
          </a:xfrm>
        </p:grpSpPr>
        <p:sp>
          <p:nvSpPr>
            <p:cNvPr id="454" name="Google Shape;454;p13"/>
            <p:cNvSpPr/>
            <p:nvPr/>
          </p:nvSpPr>
          <p:spPr>
            <a:xfrm>
              <a:off x="9525" y="6358354"/>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5" name="Google Shape;455;p13"/>
            <p:cNvSpPr/>
            <p:nvPr/>
          </p:nvSpPr>
          <p:spPr>
            <a:xfrm>
              <a:off x="1089365" y="6392265"/>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6" name="Google Shape;456;p13"/>
            <p:cNvSpPr/>
            <p:nvPr/>
          </p:nvSpPr>
          <p:spPr>
            <a:xfrm>
              <a:off x="5556" y="7476073"/>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7" name="Google Shape;457;p13"/>
            <p:cNvSpPr/>
            <p:nvPr/>
          </p:nvSpPr>
          <p:spPr>
            <a:xfrm>
              <a:off x="0" y="8554547"/>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8" name="Google Shape;458;p13"/>
            <p:cNvSpPr/>
            <p:nvPr/>
          </p:nvSpPr>
          <p:spPr>
            <a:xfrm>
              <a:off x="1089144" y="8554547"/>
              <a:ext cx="1078865" cy="1078230"/>
            </a:xfrm>
            <a:custGeom>
              <a:rect b="b" l="l" r="r" t="t"/>
              <a:pathLst>
                <a:path extrusionOk="0" h="1078229" w="1078864">
                  <a:moveTo>
                    <a:pt x="1078430" y="142832"/>
                  </a:moveTo>
                  <a:lnTo>
                    <a:pt x="1078430" y="940891"/>
                  </a:lnTo>
                  <a:lnTo>
                    <a:pt x="1071189" y="986051"/>
                  </a:lnTo>
                  <a:lnTo>
                    <a:pt x="1050906" y="1025271"/>
                  </a:lnTo>
                  <a:lnTo>
                    <a:pt x="1019978" y="1056199"/>
                  </a:lnTo>
                  <a:lnTo>
                    <a:pt x="980757" y="1076482"/>
                  </a:lnTo>
                  <a:lnTo>
                    <a:pt x="970048" y="1078209"/>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59" name="Google Shape;459;p13"/>
            <p:cNvSpPr/>
            <p:nvPr/>
          </p:nvSpPr>
          <p:spPr>
            <a:xfrm>
              <a:off x="1083808" y="9623721"/>
              <a:ext cx="1078230" cy="663575"/>
            </a:xfrm>
            <a:custGeom>
              <a:rect b="b" l="l" r="r" t="t"/>
              <a:pathLst>
                <a:path extrusionOk="0" h="663575"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0" name="Google Shape;460;p13"/>
            <p:cNvSpPr/>
            <p:nvPr/>
          </p:nvSpPr>
          <p:spPr>
            <a:xfrm>
              <a:off x="0" y="9643913"/>
              <a:ext cx="993140" cy="643255"/>
            </a:xfrm>
            <a:custGeom>
              <a:rect b="b" l="l" r="r" t="t"/>
              <a:pathLst>
                <a:path extrusionOk="0" h="643254" w="993140">
                  <a:moveTo>
                    <a:pt x="0" y="643086"/>
                  </a:moveTo>
                  <a:lnTo>
                    <a:pt x="0" y="137318"/>
                  </a:lnTo>
                  <a:lnTo>
                    <a:pt x="7241" y="92158"/>
                  </a:lnTo>
                  <a:lnTo>
                    <a:pt x="27524" y="52938"/>
                  </a:lnTo>
                  <a:lnTo>
                    <a:pt x="58452" y="22010"/>
                  </a:lnTo>
                  <a:lnTo>
                    <a:pt x="97673" y="1727"/>
                  </a:lnTo>
                  <a:lnTo>
                    <a:pt x="108383" y="0"/>
                  </a:lnTo>
                  <a:lnTo>
                    <a:pt x="143117" y="3814"/>
                  </a:lnTo>
                  <a:lnTo>
                    <a:pt x="189627" y="10985"/>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6"/>
                  </a:lnTo>
                  <a:lnTo>
                    <a:pt x="895451" y="467592"/>
                  </a:lnTo>
                  <a:lnTo>
                    <a:pt x="920150" y="505402"/>
                  </a:lnTo>
                  <a:lnTo>
                    <a:pt x="943295" y="544281"/>
                  </a:lnTo>
                  <a:lnTo>
                    <a:pt x="964841" y="584185"/>
                  </a:lnTo>
                  <a:lnTo>
                    <a:pt x="984746" y="625070"/>
                  </a:lnTo>
                  <a:lnTo>
                    <a:pt x="992593" y="643086"/>
                  </a:lnTo>
                  <a:lnTo>
                    <a:pt x="0" y="643086"/>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61" name="Google Shape;461;p13"/>
          <p:cNvGrpSpPr/>
          <p:nvPr/>
        </p:nvGrpSpPr>
        <p:grpSpPr>
          <a:xfrm>
            <a:off x="14393317" y="0"/>
            <a:ext cx="3895163" cy="3251725"/>
            <a:chOff x="14393317" y="0"/>
            <a:chExt cx="3895163" cy="3251725"/>
          </a:xfrm>
        </p:grpSpPr>
        <p:sp>
          <p:nvSpPr>
            <p:cNvPr id="462" name="Google Shape;462;p13"/>
            <p:cNvSpPr/>
            <p:nvPr/>
          </p:nvSpPr>
          <p:spPr>
            <a:xfrm>
              <a:off x="15477135"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4"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3" name="Google Shape;463;p13"/>
            <p:cNvSpPr/>
            <p:nvPr/>
          </p:nvSpPr>
          <p:spPr>
            <a:xfrm>
              <a:off x="16560943"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4" name="Google Shape;464;p13"/>
            <p:cNvSpPr/>
            <p:nvPr/>
          </p:nvSpPr>
          <p:spPr>
            <a:xfrm>
              <a:off x="14393317" y="11"/>
              <a:ext cx="3895090" cy="2161540"/>
            </a:xfrm>
            <a:custGeom>
              <a:rect b="b" l="l" r="r" t="t"/>
              <a:pathLst>
                <a:path extrusionOk="0" h="2161540" w="3895090">
                  <a:moveTo>
                    <a:pt x="1077252" y="1245679"/>
                  </a:moveTo>
                  <a:lnTo>
                    <a:pt x="1071511" y="1202639"/>
                  </a:lnTo>
                  <a:lnTo>
                    <a:pt x="1055192" y="1163955"/>
                  </a:lnTo>
                  <a:lnTo>
                    <a:pt x="1029868" y="1131189"/>
                  </a:lnTo>
                  <a:lnTo>
                    <a:pt x="997102" y="1105865"/>
                  </a:lnTo>
                  <a:lnTo>
                    <a:pt x="958418" y="1089545"/>
                  </a:lnTo>
                  <a:lnTo>
                    <a:pt x="915377" y="1083805"/>
                  </a:lnTo>
                  <a:lnTo>
                    <a:pt x="155409" y="1083805"/>
                  </a:lnTo>
                  <a:lnTo>
                    <a:pt x="112369" y="1089545"/>
                  </a:lnTo>
                  <a:lnTo>
                    <a:pt x="73685" y="1105865"/>
                  </a:lnTo>
                  <a:lnTo>
                    <a:pt x="40919" y="1131189"/>
                  </a:lnTo>
                  <a:lnTo>
                    <a:pt x="15595" y="1163955"/>
                  </a:lnTo>
                  <a:lnTo>
                    <a:pt x="0" y="1200912"/>
                  </a:lnTo>
                  <a:lnTo>
                    <a:pt x="2870" y="1226959"/>
                  </a:lnTo>
                  <a:lnTo>
                    <a:pt x="10033" y="1273492"/>
                  </a:lnTo>
                  <a:lnTo>
                    <a:pt x="19164" y="1319339"/>
                  </a:lnTo>
                  <a:lnTo>
                    <a:pt x="30200" y="1364462"/>
                  </a:lnTo>
                  <a:lnTo>
                    <a:pt x="43091" y="1408836"/>
                  </a:lnTo>
                  <a:lnTo>
                    <a:pt x="57810" y="1452397"/>
                  </a:lnTo>
                  <a:lnTo>
                    <a:pt x="74295" y="1495120"/>
                  </a:lnTo>
                  <a:lnTo>
                    <a:pt x="92506" y="1536941"/>
                  </a:lnTo>
                  <a:lnTo>
                    <a:pt x="112369" y="1577733"/>
                  </a:lnTo>
                  <a:lnTo>
                    <a:pt x="133959" y="1617726"/>
                  </a:lnTo>
                  <a:lnTo>
                    <a:pt x="157111" y="1656613"/>
                  </a:lnTo>
                  <a:lnTo>
                    <a:pt x="181800" y="1694421"/>
                  </a:lnTo>
                  <a:lnTo>
                    <a:pt x="208013" y="1731111"/>
                  </a:lnTo>
                  <a:lnTo>
                    <a:pt x="235686" y="1766658"/>
                  </a:lnTo>
                  <a:lnTo>
                    <a:pt x="264782" y="1800987"/>
                  </a:lnTo>
                  <a:lnTo>
                    <a:pt x="295249" y="1834083"/>
                  </a:lnTo>
                  <a:lnTo>
                    <a:pt x="327063" y="1865884"/>
                  </a:lnTo>
                  <a:lnTo>
                    <a:pt x="360159" y="1896351"/>
                  </a:lnTo>
                  <a:lnTo>
                    <a:pt x="394500" y="1925447"/>
                  </a:lnTo>
                  <a:lnTo>
                    <a:pt x="430034" y="1953107"/>
                  </a:lnTo>
                  <a:lnTo>
                    <a:pt x="466737" y="1979307"/>
                  </a:lnTo>
                  <a:lnTo>
                    <a:pt x="504545" y="2004009"/>
                  </a:lnTo>
                  <a:lnTo>
                    <a:pt x="543420" y="2027148"/>
                  </a:lnTo>
                  <a:lnTo>
                    <a:pt x="583323" y="2048687"/>
                  </a:lnTo>
                  <a:lnTo>
                    <a:pt x="624205" y="2068588"/>
                  </a:lnTo>
                  <a:lnTo>
                    <a:pt x="666026" y="2086800"/>
                  </a:lnTo>
                  <a:lnTo>
                    <a:pt x="708748" y="2103285"/>
                  </a:lnTo>
                  <a:lnTo>
                    <a:pt x="752297" y="2117991"/>
                  </a:lnTo>
                  <a:lnTo>
                    <a:pt x="796671" y="2130882"/>
                  </a:lnTo>
                  <a:lnTo>
                    <a:pt x="841794" y="2141905"/>
                  </a:lnTo>
                  <a:lnTo>
                    <a:pt x="887628" y="2151024"/>
                  </a:lnTo>
                  <a:lnTo>
                    <a:pt x="934135" y="2158200"/>
                  </a:lnTo>
                  <a:lnTo>
                    <a:pt x="960145" y="2161057"/>
                  </a:lnTo>
                  <a:lnTo>
                    <a:pt x="997102" y="2145461"/>
                  </a:lnTo>
                  <a:lnTo>
                    <a:pt x="1029868" y="2120138"/>
                  </a:lnTo>
                  <a:lnTo>
                    <a:pt x="1055192" y="2087372"/>
                  </a:lnTo>
                  <a:lnTo>
                    <a:pt x="1071511" y="2048687"/>
                  </a:lnTo>
                  <a:lnTo>
                    <a:pt x="1077252" y="2005647"/>
                  </a:lnTo>
                  <a:lnTo>
                    <a:pt x="1077252" y="1245679"/>
                  </a:lnTo>
                  <a:close/>
                </a:path>
                <a:path extrusionOk="0" h="2161540" w="3895090">
                  <a:moveTo>
                    <a:pt x="3894683" y="0"/>
                  </a:moveTo>
                  <a:lnTo>
                    <a:pt x="3406838" y="0"/>
                  </a:lnTo>
                  <a:lnTo>
                    <a:pt x="3363798" y="5778"/>
                  </a:lnTo>
                  <a:lnTo>
                    <a:pt x="3325114" y="22098"/>
                  </a:lnTo>
                  <a:lnTo>
                    <a:pt x="3292348" y="47421"/>
                  </a:lnTo>
                  <a:lnTo>
                    <a:pt x="3267024" y="80187"/>
                  </a:lnTo>
                  <a:lnTo>
                    <a:pt x="3250704" y="118872"/>
                  </a:lnTo>
                  <a:lnTo>
                    <a:pt x="3244913" y="161925"/>
                  </a:lnTo>
                  <a:lnTo>
                    <a:pt x="3244913" y="921880"/>
                  </a:lnTo>
                  <a:lnTo>
                    <a:pt x="3250704" y="964920"/>
                  </a:lnTo>
                  <a:lnTo>
                    <a:pt x="3267024" y="1003604"/>
                  </a:lnTo>
                  <a:lnTo>
                    <a:pt x="3292348" y="1036370"/>
                  </a:lnTo>
                  <a:lnTo>
                    <a:pt x="3325114" y="1061694"/>
                  </a:lnTo>
                  <a:lnTo>
                    <a:pt x="3361982" y="1077252"/>
                  </a:lnTo>
                  <a:lnTo>
                    <a:pt x="3388080" y="1074381"/>
                  </a:lnTo>
                  <a:lnTo>
                    <a:pt x="3434600" y="1067206"/>
                  </a:lnTo>
                  <a:lnTo>
                    <a:pt x="3480447" y="1058087"/>
                  </a:lnTo>
                  <a:lnTo>
                    <a:pt x="3525583" y="1047051"/>
                  </a:lnTo>
                  <a:lnTo>
                    <a:pt x="3569957" y="1034161"/>
                  </a:lnTo>
                  <a:lnTo>
                    <a:pt x="3613518" y="1019441"/>
                  </a:lnTo>
                  <a:lnTo>
                    <a:pt x="3656228" y="1002957"/>
                  </a:lnTo>
                  <a:lnTo>
                    <a:pt x="3698062" y="984745"/>
                  </a:lnTo>
                  <a:lnTo>
                    <a:pt x="3738765" y="964920"/>
                  </a:lnTo>
                  <a:lnTo>
                    <a:pt x="3778847" y="943292"/>
                  </a:lnTo>
                  <a:lnTo>
                    <a:pt x="3817721" y="920140"/>
                  </a:lnTo>
                  <a:lnTo>
                    <a:pt x="3855529" y="895451"/>
                  </a:lnTo>
                  <a:lnTo>
                    <a:pt x="3892232" y="869238"/>
                  </a:lnTo>
                  <a:lnTo>
                    <a:pt x="3894683" y="867333"/>
                  </a:lnTo>
                  <a:lnTo>
                    <a:pt x="3894683"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5" name="Google Shape;465;p13"/>
            <p:cNvSpPr/>
            <p:nvPr/>
          </p:nvSpPr>
          <p:spPr>
            <a:xfrm>
              <a:off x="15477135" y="1083809"/>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1"/>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4"/>
                  </a:lnTo>
                  <a:lnTo>
                    <a:pt x="112365" y="5741"/>
                  </a:lnTo>
                  <a:lnTo>
                    <a:pt x="155412" y="0"/>
                  </a:lnTo>
                  <a:lnTo>
                    <a:pt x="915371" y="0"/>
                  </a:lnTo>
                  <a:lnTo>
                    <a:pt x="958417" y="5741"/>
                  </a:lnTo>
                  <a:lnTo>
                    <a:pt x="997097" y="22064"/>
                  </a:lnTo>
                  <a:lnTo>
                    <a:pt x="1029869" y="47384"/>
                  </a:lnTo>
                  <a:lnTo>
                    <a:pt x="1055188" y="80155"/>
                  </a:lnTo>
                  <a:lnTo>
                    <a:pt x="1071512" y="118836"/>
                  </a:lnTo>
                  <a:lnTo>
                    <a:pt x="1077252" y="1618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6" name="Google Shape;466;p13"/>
            <p:cNvSpPr/>
            <p:nvPr/>
          </p:nvSpPr>
          <p:spPr>
            <a:xfrm>
              <a:off x="16560944" y="2174130"/>
              <a:ext cx="1077595" cy="1077595"/>
            </a:xfrm>
            <a:custGeom>
              <a:rect b="b" l="l" r="r" t="t"/>
              <a:pathLst>
                <a:path extrusionOk="0" h="1077595" w="1077594">
                  <a:moveTo>
                    <a:pt x="915370" y="1077253"/>
                  </a:moveTo>
                  <a:lnTo>
                    <a:pt x="155411" y="1077253"/>
                  </a:lnTo>
                  <a:lnTo>
                    <a:pt x="112365" y="1071511"/>
                  </a:lnTo>
                  <a:lnTo>
                    <a:pt x="73684" y="1055188"/>
                  </a:lnTo>
                  <a:lnTo>
                    <a:pt x="40912" y="1029869"/>
                  </a:lnTo>
                  <a:lnTo>
                    <a:pt x="15593" y="997097"/>
                  </a:lnTo>
                  <a:lnTo>
                    <a:pt x="0" y="960145"/>
                  </a:lnTo>
                  <a:lnTo>
                    <a:pt x="2856" y="934135"/>
                  </a:lnTo>
                  <a:lnTo>
                    <a:pt x="10027" y="887625"/>
                  </a:lnTo>
                  <a:lnTo>
                    <a:pt x="19149" y="841786"/>
                  </a:lnTo>
                  <a:lnTo>
                    <a:pt x="30177" y="796663"/>
                  </a:lnTo>
                  <a:lnTo>
                    <a:pt x="43067" y="752299"/>
                  </a:lnTo>
                  <a:lnTo>
                    <a:pt x="57775" y="708739"/>
                  </a:lnTo>
                  <a:lnTo>
                    <a:pt x="74258" y="666028"/>
                  </a:lnTo>
                  <a:lnTo>
                    <a:pt x="92470" y="624208"/>
                  </a:lnTo>
                  <a:lnTo>
                    <a:pt x="112369" y="583324"/>
                  </a:lnTo>
                  <a:lnTo>
                    <a:pt x="133910" y="543421"/>
                  </a:lnTo>
                  <a:lnTo>
                    <a:pt x="157049" y="504542"/>
                  </a:lnTo>
                  <a:lnTo>
                    <a:pt x="181741" y="466731"/>
                  </a:lnTo>
                  <a:lnTo>
                    <a:pt x="207944" y="430033"/>
                  </a:lnTo>
                  <a:lnTo>
                    <a:pt x="235612" y="394492"/>
                  </a:lnTo>
                  <a:lnTo>
                    <a:pt x="264702" y="360152"/>
                  </a:lnTo>
                  <a:lnTo>
                    <a:pt x="295170" y="327057"/>
                  </a:lnTo>
                  <a:lnTo>
                    <a:pt x="326972" y="295251"/>
                  </a:lnTo>
                  <a:lnTo>
                    <a:pt x="360063" y="264778"/>
                  </a:lnTo>
                  <a:lnTo>
                    <a:pt x="394400" y="235683"/>
                  </a:lnTo>
                  <a:lnTo>
                    <a:pt x="429938" y="208009"/>
                  </a:lnTo>
                  <a:lnTo>
                    <a:pt x="466634" y="181801"/>
                  </a:lnTo>
                  <a:lnTo>
                    <a:pt x="504444" y="157102"/>
                  </a:lnTo>
                  <a:lnTo>
                    <a:pt x="543323" y="133958"/>
                  </a:lnTo>
                  <a:lnTo>
                    <a:pt x="583321" y="112365"/>
                  </a:lnTo>
                  <a:lnTo>
                    <a:pt x="624112" y="92507"/>
                  </a:lnTo>
                  <a:lnTo>
                    <a:pt x="665935" y="74288"/>
                  </a:lnTo>
                  <a:lnTo>
                    <a:pt x="708651" y="57801"/>
                  </a:lnTo>
                  <a:lnTo>
                    <a:pt x="752217" y="43087"/>
                  </a:lnTo>
                  <a:lnTo>
                    <a:pt x="796587" y="30193"/>
                  </a:lnTo>
                  <a:lnTo>
                    <a:pt x="841719" y="19161"/>
                  </a:lnTo>
                  <a:lnTo>
                    <a:pt x="887567" y="10035"/>
                  </a:lnTo>
                  <a:lnTo>
                    <a:pt x="934089" y="2861"/>
                  </a:lnTo>
                  <a:lnTo>
                    <a:pt x="960144" y="0"/>
                  </a:lnTo>
                  <a:lnTo>
                    <a:pt x="997097" y="15594"/>
                  </a:lnTo>
                  <a:lnTo>
                    <a:pt x="1029868" y="40913"/>
                  </a:lnTo>
                  <a:lnTo>
                    <a:pt x="1055188" y="73685"/>
                  </a:lnTo>
                  <a:lnTo>
                    <a:pt x="1071511" y="112365"/>
                  </a:lnTo>
                  <a:lnTo>
                    <a:pt x="1077251" y="155411"/>
                  </a:lnTo>
                  <a:lnTo>
                    <a:pt x="1077251" y="915370"/>
                  </a:lnTo>
                  <a:lnTo>
                    <a:pt x="1071511" y="958416"/>
                  </a:lnTo>
                  <a:lnTo>
                    <a:pt x="1055188" y="997097"/>
                  </a:lnTo>
                  <a:lnTo>
                    <a:pt x="1029868" y="1029869"/>
                  </a:lnTo>
                  <a:lnTo>
                    <a:pt x="997097" y="1055188"/>
                  </a:lnTo>
                  <a:lnTo>
                    <a:pt x="958416" y="1071511"/>
                  </a:lnTo>
                  <a:lnTo>
                    <a:pt x="915370" y="107725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7" name="Google Shape;467;p13"/>
            <p:cNvSpPr/>
            <p:nvPr/>
          </p:nvSpPr>
          <p:spPr>
            <a:xfrm>
              <a:off x="17638240" y="1090323"/>
              <a:ext cx="650240" cy="1077595"/>
            </a:xfrm>
            <a:custGeom>
              <a:rect b="b" l="l" r="r" t="t"/>
              <a:pathLst>
                <a:path extrusionOk="0" h="1077595" w="650240">
                  <a:moveTo>
                    <a:pt x="0" y="915369"/>
                  </a:moveTo>
                  <a:lnTo>
                    <a:pt x="0" y="155410"/>
                  </a:lnTo>
                  <a:lnTo>
                    <a:pt x="5741" y="112364"/>
                  </a:lnTo>
                  <a:lnTo>
                    <a:pt x="22064" y="73683"/>
                  </a:lnTo>
                  <a:lnTo>
                    <a:pt x="47384" y="40912"/>
                  </a:lnTo>
                  <a:lnTo>
                    <a:pt x="80155" y="15593"/>
                  </a:lnTo>
                  <a:lnTo>
                    <a:pt x="117105" y="0"/>
                  </a:lnTo>
                  <a:lnTo>
                    <a:pt x="143117" y="2856"/>
                  </a:lnTo>
                  <a:lnTo>
                    <a:pt x="189627" y="10027"/>
                  </a:lnTo>
                  <a:lnTo>
                    <a:pt x="235466" y="19149"/>
                  </a:lnTo>
                  <a:lnTo>
                    <a:pt x="280589" y="30177"/>
                  </a:lnTo>
                  <a:lnTo>
                    <a:pt x="324953" y="43067"/>
                  </a:lnTo>
                  <a:lnTo>
                    <a:pt x="368513" y="57775"/>
                  </a:lnTo>
                  <a:lnTo>
                    <a:pt x="411225" y="74258"/>
                  </a:lnTo>
                  <a:lnTo>
                    <a:pt x="453044" y="92471"/>
                  </a:lnTo>
                  <a:lnTo>
                    <a:pt x="493928" y="112369"/>
                  </a:lnTo>
                  <a:lnTo>
                    <a:pt x="533832" y="133910"/>
                  </a:lnTo>
                  <a:lnTo>
                    <a:pt x="572711" y="157049"/>
                  </a:lnTo>
                  <a:lnTo>
                    <a:pt x="610521" y="181741"/>
                  </a:lnTo>
                  <a:lnTo>
                    <a:pt x="647219" y="207944"/>
                  </a:lnTo>
                  <a:lnTo>
                    <a:pt x="649760" y="209922"/>
                  </a:lnTo>
                  <a:lnTo>
                    <a:pt x="649760" y="1077251"/>
                  </a:lnTo>
                  <a:lnTo>
                    <a:pt x="161882" y="1077251"/>
                  </a:lnTo>
                  <a:lnTo>
                    <a:pt x="118836" y="1071510"/>
                  </a:lnTo>
                  <a:lnTo>
                    <a:pt x="80155" y="1055186"/>
                  </a:lnTo>
                  <a:lnTo>
                    <a:pt x="47384" y="1029867"/>
                  </a:lnTo>
                  <a:lnTo>
                    <a:pt x="22064" y="997096"/>
                  </a:lnTo>
                  <a:lnTo>
                    <a:pt x="5741" y="958415"/>
                  </a:lnTo>
                  <a:lnTo>
                    <a:pt x="0" y="9153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68" name="Google Shape;468;p13"/>
            <p:cNvSpPr/>
            <p:nvPr/>
          </p:nvSpPr>
          <p:spPr>
            <a:xfrm>
              <a:off x="17644748" y="2167617"/>
              <a:ext cx="643255" cy="993140"/>
            </a:xfrm>
            <a:custGeom>
              <a:rect b="b" l="l" r="r" t="t"/>
              <a:pathLst>
                <a:path extrusionOk="0" h="993139" w="643255">
                  <a:moveTo>
                    <a:pt x="643252" y="0"/>
                  </a:moveTo>
                  <a:lnTo>
                    <a:pt x="643252" y="993072"/>
                  </a:lnTo>
                  <a:lnTo>
                    <a:pt x="624213" y="984780"/>
                  </a:lnTo>
                  <a:lnTo>
                    <a:pt x="583329" y="964882"/>
                  </a:lnTo>
                  <a:lnTo>
                    <a:pt x="543426" y="943341"/>
                  </a:lnTo>
                  <a:lnTo>
                    <a:pt x="504547" y="920202"/>
                  </a:lnTo>
                  <a:lnTo>
                    <a:pt x="466736" y="895510"/>
                  </a:lnTo>
                  <a:lnTo>
                    <a:pt x="430038" y="869307"/>
                  </a:lnTo>
                  <a:lnTo>
                    <a:pt x="394497" y="841639"/>
                  </a:lnTo>
                  <a:lnTo>
                    <a:pt x="360157" y="812548"/>
                  </a:lnTo>
                  <a:lnTo>
                    <a:pt x="327062" y="782081"/>
                  </a:lnTo>
                  <a:lnTo>
                    <a:pt x="295256" y="750279"/>
                  </a:lnTo>
                  <a:lnTo>
                    <a:pt x="264783" y="717188"/>
                  </a:lnTo>
                  <a:lnTo>
                    <a:pt x="235688" y="682851"/>
                  </a:lnTo>
                  <a:lnTo>
                    <a:pt x="208014" y="647312"/>
                  </a:lnTo>
                  <a:lnTo>
                    <a:pt x="181806" y="610616"/>
                  </a:lnTo>
                  <a:lnTo>
                    <a:pt x="157107" y="572807"/>
                  </a:lnTo>
                  <a:lnTo>
                    <a:pt x="133963" y="533928"/>
                  </a:lnTo>
                  <a:lnTo>
                    <a:pt x="112328" y="493842"/>
                  </a:lnTo>
                  <a:lnTo>
                    <a:pt x="92512" y="453138"/>
                  </a:lnTo>
                  <a:lnTo>
                    <a:pt x="74293" y="411315"/>
                  </a:lnTo>
                  <a:lnTo>
                    <a:pt x="57806" y="368599"/>
                  </a:lnTo>
                  <a:lnTo>
                    <a:pt x="43092" y="325034"/>
                  </a:lnTo>
                  <a:lnTo>
                    <a:pt x="30198" y="280664"/>
                  </a:lnTo>
                  <a:lnTo>
                    <a:pt x="19166" y="235532"/>
                  </a:lnTo>
                  <a:lnTo>
                    <a:pt x="10040" y="189684"/>
                  </a:lnTo>
                  <a:lnTo>
                    <a:pt x="2866" y="143162"/>
                  </a:lnTo>
                  <a:lnTo>
                    <a:pt x="0" y="117061"/>
                  </a:lnTo>
                  <a:lnTo>
                    <a:pt x="15556" y="80198"/>
                  </a:lnTo>
                  <a:lnTo>
                    <a:pt x="40875" y="47427"/>
                  </a:lnTo>
                  <a:lnTo>
                    <a:pt x="73647" y="22107"/>
                  </a:lnTo>
                  <a:lnTo>
                    <a:pt x="112328" y="5784"/>
                  </a:lnTo>
                  <a:lnTo>
                    <a:pt x="155373" y="0"/>
                  </a:lnTo>
                  <a:lnTo>
                    <a:pt x="64325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2" name="Shape 472"/>
        <p:cNvGrpSpPr/>
        <p:nvPr/>
      </p:nvGrpSpPr>
      <p:grpSpPr>
        <a:xfrm>
          <a:off x="0" y="0"/>
          <a:ext cx="0" cy="0"/>
          <a:chOff x="0" y="0"/>
          <a:chExt cx="0" cy="0"/>
        </a:xfrm>
      </p:grpSpPr>
      <p:sp>
        <p:nvSpPr>
          <p:cNvPr id="473" name="Google Shape;473;p14"/>
          <p:cNvSpPr txBox="1"/>
          <p:nvPr>
            <p:ph type="title"/>
          </p:nvPr>
        </p:nvSpPr>
        <p:spPr>
          <a:xfrm>
            <a:off x="6364825" y="4290500"/>
            <a:ext cx="6339900" cy="11979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7700">
                <a:solidFill>
                  <a:srgbClr val="1B2133"/>
                </a:solidFill>
                <a:latin typeface="Arial"/>
                <a:ea typeface="Arial"/>
                <a:cs typeface="Arial"/>
                <a:sym typeface="Arial"/>
              </a:rPr>
              <a:t>THANK </a:t>
            </a:r>
            <a:r>
              <a:rPr b="1" lang="en-US" sz="7700">
                <a:solidFill>
                  <a:srgbClr val="1B2133"/>
                </a:solidFill>
                <a:latin typeface="Arial"/>
                <a:ea typeface="Arial"/>
                <a:cs typeface="Arial"/>
                <a:sym typeface="Arial"/>
              </a:rPr>
              <a:t>YOU</a:t>
            </a:r>
            <a:endParaRPr sz="7700">
              <a:latin typeface="Arial"/>
              <a:ea typeface="Arial"/>
              <a:cs typeface="Arial"/>
              <a:sym typeface="Arial"/>
            </a:endParaRPr>
          </a:p>
        </p:txBody>
      </p:sp>
      <p:grpSp>
        <p:nvGrpSpPr>
          <p:cNvPr id="474" name="Google Shape;474;p14"/>
          <p:cNvGrpSpPr/>
          <p:nvPr/>
        </p:nvGrpSpPr>
        <p:grpSpPr>
          <a:xfrm>
            <a:off x="0" y="6358354"/>
            <a:ext cx="2168009" cy="3928942"/>
            <a:chOff x="0" y="6358354"/>
            <a:chExt cx="2168009" cy="3928942"/>
          </a:xfrm>
        </p:grpSpPr>
        <p:sp>
          <p:nvSpPr>
            <p:cNvPr id="475" name="Google Shape;475;p14"/>
            <p:cNvSpPr/>
            <p:nvPr/>
          </p:nvSpPr>
          <p:spPr>
            <a:xfrm>
              <a:off x="9525" y="6358354"/>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6" name="Google Shape;476;p14"/>
            <p:cNvSpPr/>
            <p:nvPr/>
          </p:nvSpPr>
          <p:spPr>
            <a:xfrm>
              <a:off x="1089365" y="6392265"/>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7" name="Google Shape;477;p14"/>
            <p:cNvSpPr/>
            <p:nvPr/>
          </p:nvSpPr>
          <p:spPr>
            <a:xfrm>
              <a:off x="5556" y="7476073"/>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8" name="Google Shape;478;p14"/>
            <p:cNvSpPr/>
            <p:nvPr/>
          </p:nvSpPr>
          <p:spPr>
            <a:xfrm>
              <a:off x="0" y="8554547"/>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79" name="Google Shape;479;p14"/>
            <p:cNvSpPr/>
            <p:nvPr/>
          </p:nvSpPr>
          <p:spPr>
            <a:xfrm>
              <a:off x="1089144" y="8554547"/>
              <a:ext cx="1078865" cy="1078230"/>
            </a:xfrm>
            <a:custGeom>
              <a:rect b="b" l="l" r="r" t="t"/>
              <a:pathLst>
                <a:path extrusionOk="0" h="1078229" w="1078864">
                  <a:moveTo>
                    <a:pt x="1078430" y="142832"/>
                  </a:moveTo>
                  <a:lnTo>
                    <a:pt x="1078430" y="940891"/>
                  </a:lnTo>
                  <a:lnTo>
                    <a:pt x="1071189" y="986051"/>
                  </a:lnTo>
                  <a:lnTo>
                    <a:pt x="1050906" y="1025271"/>
                  </a:lnTo>
                  <a:lnTo>
                    <a:pt x="1019978" y="1056199"/>
                  </a:lnTo>
                  <a:lnTo>
                    <a:pt x="980757" y="1076482"/>
                  </a:lnTo>
                  <a:lnTo>
                    <a:pt x="970048" y="1078209"/>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0" name="Google Shape;480;p14"/>
            <p:cNvSpPr/>
            <p:nvPr/>
          </p:nvSpPr>
          <p:spPr>
            <a:xfrm>
              <a:off x="1083808" y="9623721"/>
              <a:ext cx="1078230" cy="663575"/>
            </a:xfrm>
            <a:custGeom>
              <a:rect b="b" l="l" r="r" t="t"/>
              <a:pathLst>
                <a:path extrusionOk="0" h="663575"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1" name="Google Shape;481;p14"/>
            <p:cNvSpPr/>
            <p:nvPr/>
          </p:nvSpPr>
          <p:spPr>
            <a:xfrm>
              <a:off x="0" y="9643913"/>
              <a:ext cx="993140" cy="643255"/>
            </a:xfrm>
            <a:custGeom>
              <a:rect b="b" l="l" r="r" t="t"/>
              <a:pathLst>
                <a:path extrusionOk="0" h="643254" w="993140">
                  <a:moveTo>
                    <a:pt x="0" y="643086"/>
                  </a:moveTo>
                  <a:lnTo>
                    <a:pt x="0" y="137318"/>
                  </a:lnTo>
                  <a:lnTo>
                    <a:pt x="7241" y="92158"/>
                  </a:lnTo>
                  <a:lnTo>
                    <a:pt x="27524" y="52938"/>
                  </a:lnTo>
                  <a:lnTo>
                    <a:pt x="58452" y="22010"/>
                  </a:lnTo>
                  <a:lnTo>
                    <a:pt x="97673" y="1727"/>
                  </a:lnTo>
                  <a:lnTo>
                    <a:pt x="108383" y="0"/>
                  </a:lnTo>
                  <a:lnTo>
                    <a:pt x="143117" y="3814"/>
                  </a:lnTo>
                  <a:lnTo>
                    <a:pt x="189627" y="10985"/>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6"/>
                  </a:lnTo>
                  <a:lnTo>
                    <a:pt x="895451" y="467592"/>
                  </a:lnTo>
                  <a:lnTo>
                    <a:pt x="920150" y="505402"/>
                  </a:lnTo>
                  <a:lnTo>
                    <a:pt x="943295" y="544281"/>
                  </a:lnTo>
                  <a:lnTo>
                    <a:pt x="964841" y="584185"/>
                  </a:lnTo>
                  <a:lnTo>
                    <a:pt x="984746" y="625070"/>
                  </a:lnTo>
                  <a:lnTo>
                    <a:pt x="992593" y="643086"/>
                  </a:lnTo>
                  <a:lnTo>
                    <a:pt x="0" y="643086"/>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82" name="Google Shape;482;p14"/>
          <p:cNvGrpSpPr/>
          <p:nvPr/>
        </p:nvGrpSpPr>
        <p:grpSpPr>
          <a:xfrm>
            <a:off x="2342111" y="7504648"/>
            <a:ext cx="3142312" cy="2782934"/>
            <a:chOff x="2342111" y="7504648"/>
            <a:chExt cx="3142312" cy="2782934"/>
          </a:xfrm>
        </p:grpSpPr>
        <p:sp>
          <p:nvSpPr>
            <p:cNvPr id="483" name="Google Shape;483;p14"/>
            <p:cNvSpPr/>
            <p:nvPr/>
          </p:nvSpPr>
          <p:spPr>
            <a:xfrm>
              <a:off x="3321750" y="8583122"/>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7"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4" name="Google Shape;484;p14"/>
            <p:cNvSpPr/>
            <p:nvPr/>
          </p:nvSpPr>
          <p:spPr>
            <a:xfrm>
              <a:off x="3327306" y="7504648"/>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5" name="Google Shape;485;p14"/>
            <p:cNvSpPr/>
            <p:nvPr/>
          </p:nvSpPr>
          <p:spPr>
            <a:xfrm>
              <a:off x="4405558" y="8588678"/>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6" name="Google Shape;486;p14"/>
            <p:cNvSpPr/>
            <p:nvPr/>
          </p:nvSpPr>
          <p:spPr>
            <a:xfrm>
              <a:off x="2342111"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1" y="36511"/>
                  </a:lnTo>
                  <a:lnTo>
                    <a:pt x="968762" y="82863"/>
                  </a:lnTo>
                  <a:lnTo>
                    <a:pt x="979595" y="137539"/>
                  </a:lnTo>
                  <a:lnTo>
                    <a:pt x="979595" y="61473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87" name="Google Shape;487;p14"/>
            <p:cNvSpPr/>
            <p:nvPr/>
          </p:nvSpPr>
          <p:spPr>
            <a:xfrm>
              <a:off x="3425920" y="9672267"/>
              <a:ext cx="979805" cy="615315"/>
            </a:xfrm>
            <a:custGeom>
              <a:rect b="b" l="l" r="r" t="t"/>
              <a:pathLst>
                <a:path extrusionOk="0" h="615315" w="979804">
                  <a:moveTo>
                    <a:pt x="979595" y="614732"/>
                  </a:moveTo>
                  <a:lnTo>
                    <a:pt x="0" y="614732"/>
                  </a:lnTo>
                  <a:lnTo>
                    <a:pt x="14713" y="584501"/>
                  </a:lnTo>
                  <a:lnTo>
                    <a:pt x="36254" y="544598"/>
                  </a:lnTo>
                  <a:lnTo>
                    <a:pt x="59392" y="505719"/>
                  </a:lnTo>
                  <a:lnTo>
                    <a:pt x="84085" y="467909"/>
                  </a:lnTo>
                  <a:lnTo>
                    <a:pt x="110288" y="431211"/>
                  </a:lnTo>
                  <a:lnTo>
                    <a:pt x="137956" y="395670"/>
                  </a:lnTo>
                  <a:lnTo>
                    <a:pt x="167046" y="361329"/>
                  </a:lnTo>
                  <a:lnTo>
                    <a:pt x="197514" y="328234"/>
                  </a:lnTo>
                  <a:lnTo>
                    <a:pt x="229316" y="296428"/>
                  </a:lnTo>
                  <a:lnTo>
                    <a:pt x="262407" y="265955"/>
                  </a:lnTo>
                  <a:lnTo>
                    <a:pt x="296744" y="236860"/>
                  </a:lnTo>
                  <a:lnTo>
                    <a:pt x="332282" y="209186"/>
                  </a:lnTo>
                  <a:lnTo>
                    <a:pt x="368978" y="182978"/>
                  </a:lnTo>
                  <a:lnTo>
                    <a:pt x="406788" y="158280"/>
                  </a:lnTo>
                  <a:lnTo>
                    <a:pt x="445666" y="135135"/>
                  </a:lnTo>
                  <a:lnTo>
                    <a:pt x="485571" y="113588"/>
                  </a:lnTo>
                  <a:lnTo>
                    <a:pt x="526456" y="93684"/>
                  </a:lnTo>
                  <a:lnTo>
                    <a:pt x="568279" y="75466"/>
                  </a:lnTo>
                  <a:lnTo>
                    <a:pt x="610995" y="58978"/>
                  </a:lnTo>
                  <a:lnTo>
                    <a:pt x="654560" y="44265"/>
                  </a:lnTo>
                  <a:lnTo>
                    <a:pt x="698931" y="31370"/>
                  </a:lnTo>
                  <a:lnTo>
                    <a:pt x="744062" y="20338"/>
                  </a:lnTo>
                  <a:lnTo>
                    <a:pt x="789911" y="11213"/>
                  </a:lnTo>
                  <a:lnTo>
                    <a:pt x="836433" y="4039"/>
                  </a:lnTo>
                  <a:lnTo>
                    <a:pt x="873207" y="0"/>
                  </a:lnTo>
                  <a:lnTo>
                    <a:pt x="891439" y="5540"/>
                  </a:lnTo>
                  <a:lnTo>
                    <a:pt x="937790" y="36511"/>
                  </a:lnTo>
                  <a:lnTo>
                    <a:pt x="968762" y="82863"/>
                  </a:lnTo>
                  <a:lnTo>
                    <a:pt x="979595" y="137539"/>
                  </a:lnTo>
                  <a:lnTo>
                    <a:pt x="979595" y="61473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488" name="Google Shape;488;p14"/>
          <p:cNvGrpSpPr/>
          <p:nvPr/>
        </p:nvGrpSpPr>
        <p:grpSpPr>
          <a:xfrm>
            <a:off x="14393317" y="0"/>
            <a:ext cx="3895163" cy="3251725"/>
            <a:chOff x="14393317" y="0"/>
            <a:chExt cx="3895163" cy="3251725"/>
          </a:xfrm>
        </p:grpSpPr>
        <p:sp>
          <p:nvSpPr>
            <p:cNvPr id="489" name="Google Shape;489;p14"/>
            <p:cNvSpPr/>
            <p:nvPr/>
          </p:nvSpPr>
          <p:spPr>
            <a:xfrm>
              <a:off x="15477135"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4"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0" name="Google Shape;490;p14"/>
            <p:cNvSpPr/>
            <p:nvPr/>
          </p:nvSpPr>
          <p:spPr>
            <a:xfrm>
              <a:off x="16560943" y="0"/>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2"/>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5"/>
                  </a:lnTo>
                  <a:lnTo>
                    <a:pt x="112365" y="5741"/>
                  </a:lnTo>
                  <a:lnTo>
                    <a:pt x="155412" y="0"/>
                  </a:lnTo>
                  <a:lnTo>
                    <a:pt x="915371" y="0"/>
                  </a:lnTo>
                  <a:lnTo>
                    <a:pt x="958417" y="5741"/>
                  </a:lnTo>
                  <a:lnTo>
                    <a:pt x="997097" y="22065"/>
                  </a:lnTo>
                  <a:lnTo>
                    <a:pt x="1029869" y="47384"/>
                  </a:lnTo>
                  <a:lnTo>
                    <a:pt x="1055188" y="80155"/>
                  </a:lnTo>
                  <a:lnTo>
                    <a:pt x="1071512" y="118836"/>
                  </a:lnTo>
                  <a:lnTo>
                    <a:pt x="1077252" y="16188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1" name="Google Shape;491;p14"/>
            <p:cNvSpPr/>
            <p:nvPr/>
          </p:nvSpPr>
          <p:spPr>
            <a:xfrm>
              <a:off x="14393317" y="11"/>
              <a:ext cx="3895090" cy="2161540"/>
            </a:xfrm>
            <a:custGeom>
              <a:rect b="b" l="l" r="r" t="t"/>
              <a:pathLst>
                <a:path extrusionOk="0" h="2161540" w="3895090">
                  <a:moveTo>
                    <a:pt x="1077252" y="1245679"/>
                  </a:moveTo>
                  <a:lnTo>
                    <a:pt x="1071511" y="1202639"/>
                  </a:lnTo>
                  <a:lnTo>
                    <a:pt x="1055192" y="1163955"/>
                  </a:lnTo>
                  <a:lnTo>
                    <a:pt x="1029868" y="1131189"/>
                  </a:lnTo>
                  <a:lnTo>
                    <a:pt x="997102" y="1105865"/>
                  </a:lnTo>
                  <a:lnTo>
                    <a:pt x="958418" y="1089545"/>
                  </a:lnTo>
                  <a:lnTo>
                    <a:pt x="915377" y="1083805"/>
                  </a:lnTo>
                  <a:lnTo>
                    <a:pt x="155409" y="1083805"/>
                  </a:lnTo>
                  <a:lnTo>
                    <a:pt x="112369" y="1089545"/>
                  </a:lnTo>
                  <a:lnTo>
                    <a:pt x="73685" y="1105865"/>
                  </a:lnTo>
                  <a:lnTo>
                    <a:pt x="40919" y="1131189"/>
                  </a:lnTo>
                  <a:lnTo>
                    <a:pt x="15595" y="1163955"/>
                  </a:lnTo>
                  <a:lnTo>
                    <a:pt x="0" y="1200912"/>
                  </a:lnTo>
                  <a:lnTo>
                    <a:pt x="2870" y="1226959"/>
                  </a:lnTo>
                  <a:lnTo>
                    <a:pt x="10033" y="1273492"/>
                  </a:lnTo>
                  <a:lnTo>
                    <a:pt x="19164" y="1319339"/>
                  </a:lnTo>
                  <a:lnTo>
                    <a:pt x="30200" y="1364462"/>
                  </a:lnTo>
                  <a:lnTo>
                    <a:pt x="43091" y="1408836"/>
                  </a:lnTo>
                  <a:lnTo>
                    <a:pt x="57810" y="1452397"/>
                  </a:lnTo>
                  <a:lnTo>
                    <a:pt x="74295" y="1495120"/>
                  </a:lnTo>
                  <a:lnTo>
                    <a:pt x="92506" y="1536941"/>
                  </a:lnTo>
                  <a:lnTo>
                    <a:pt x="112369" y="1577733"/>
                  </a:lnTo>
                  <a:lnTo>
                    <a:pt x="133959" y="1617726"/>
                  </a:lnTo>
                  <a:lnTo>
                    <a:pt x="157111" y="1656613"/>
                  </a:lnTo>
                  <a:lnTo>
                    <a:pt x="181800" y="1694421"/>
                  </a:lnTo>
                  <a:lnTo>
                    <a:pt x="208013" y="1731111"/>
                  </a:lnTo>
                  <a:lnTo>
                    <a:pt x="235686" y="1766658"/>
                  </a:lnTo>
                  <a:lnTo>
                    <a:pt x="264782" y="1800987"/>
                  </a:lnTo>
                  <a:lnTo>
                    <a:pt x="295249" y="1834083"/>
                  </a:lnTo>
                  <a:lnTo>
                    <a:pt x="327063" y="1865884"/>
                  </a:lnTo>
                  <a:lnTo>
                    <a:pt x="360159" y="1896351"/>
                  </a:lnTo>
                  <a:lnTo>
                    <a:pt x="394500" y="1925447"/>
                  </a:lnTo>
                  <a:lnTo>
                    <a:pt x="430034" y="1953107"/>
                  </a:lnTo>
                  <a:lnTo>
                    <a:pt x="466737" y="1979307"/>
                  </a:lnTo>
                  <a:lnTo>
                    <a:pt x="504545" y="2004009"/>
                  </a:lnTo>
                  <a:lnTo>
                    <a:pt x="543420" y="2027148"/>
                  </a:lnTo>
                  <a:lnTo>
                    <a:pt x="583323" y="2048687"/>
                  </a:lnTo>
                  <a:lnTo>
                    <a:pt x="624205" y="2068588"/>
                  </a:lnTo>
                  <a:lnTo>
                    <a:pt x="666026" y="2086800"/>
                  </a:lnTo>
                  <a:lnTo>
                    <a:pt x="708748" y="2103285"/>
                  </a:lnTo>
                  <a:lnTo>
                    <a:pt x="752297" y="2117991"/>
                  </a:lnTo>
                  <a:lnTo>
                    <a:pt x="796671" y="2130882"/>
                  </a:lnTo>
                  <a:lnTo>
                    <a:pt x="841794" y="2141905"/>
                  </a:lnTo>
                  <a:lnTo>
                    <a:pt x="887628" y="2151024"/>
                  </a:lnTo>
                  <a:lnTo>
                    <a:pt x="934135" y="2158200"/>
                  </a:lnTo>
                  <a:lnTo>
                    <a:pt x="960145" y="2161057"/>
                  </a:lnTo>
                  <a:lnTo>
                    <a:pt x="997102" y="2145461"/>
                  </a:lnTo>
                  <a:lnTo>
                    <a:pt x="1029868" y="2120138"/>
                  </a:lnTo>
                  <a:lnTo>
                    <a:pt x="1055192" y="2087372"/>
                  </a:lnTo>
                  <a:lnTo>
                    <a:pt x="1071511" y="2048687"/>
                  </a:lnTo>
                  <a:lnTo>
                    <a:pt x="1077252" y="2005647"/>
                  </a:lnTo>
                  <a:lnTo>
                    <a:pt x="1077252" y="1245679"/>
                  </a:lnTo>
                  <a:close/>
                </a:path>
                <a:path extrusionOk="0" h="2161540" w="3895090">
                  <a:moveTo>
                    <a:pt x="3894683" y="0"/>
                  </a:moveTo>
                  <a:lnTo>
                    <a:pt x="3406838" y="0"/>
                  </a:lnTo>
                  <a:lnTo>
                    <a:pt x="3363798" y="5778"/>
                  </a:lnTo>
                  <a:lnTo>
                    <a:pt x="3325114" y="22098"/>
                  </a:lnTo>
                  <a:lnTo>
                    <a:pt x="3292348" y="47421"/>
                  </a:lnTo>
                  <a:lnTo>
                    <a:pt x="3267024" y="80187"/>
                  </a:lnTo>
                  <a:lnTo>
                    <a:pt x="3250704" y="118872"/>
                  </a:lnTo>
                  <a:lnTo>
                    <a:pt x="3244913" y="161925"/>
                  </a:lnTo>
                  <a:lnTo>
                    <a:pt x="3244913" y="921880"/>
                  </a:lnTo>
                  <a:lnTo>
                    <a:pt x="3250704" y="964920"/>
                  </a:lnTo>
                  <a:lnTo>
                    <a:pt x="3267024" y="1003604"/>
                  </a:lnTo>
                  <a:lnTo>
                    <a:pt x="3292348" y="1036370"/>
                  </a:lnTo>
                  <a:lnTo>
                    <a:pt x="3325114" y="1061694"/>
                  </a:lnTo>
                  <a:lnTo>
                    <a:pt x="3361982" y="1077252"/>
                  </a:lnTo>
                  <a:lnTo>
                    <a:pt x="3388080" y="1074381"/>
                  </a:lnTo>
                  <a:lnTo>
                    <a:pt x="3434600" y="1067206"/>
                  </a:lnTo>
                  <a:lnTo>
                    <a:pt x="3480447" y="1058087"/>
                  </a:lnTo>
                  <a:lnTo>
                    <a:pt x="3525583" y="1047051"/>
                  </a:lnTo>
                  <a:lnTo>
                    <a:pt x="3569957" y="1034161"/>
                  </a:lnTo>
                  <a:lnTo>
                    <a:pt x="3613518" y="1019441"/>
                  </a:lnTo>
                  <a:lnTo>
                    <a:pt x="3656228" y="1002957"/>
                  </a:lnTo>
                  <a:lnTo>
                    <a:pt x="3698062" y="984745"/>
                  </a:lnTo>
                  <a:lnTo>
                    <a:pt x="3738765" y="964920"/>
                  </a:lnTo>
                  <a:lnTo>
                    <a:pt x="3778847" y="943292"/>
                  </a:lnTo>
                  <a:lnTo>
                    <a:pt x="3817721" y="920140"/>
                  </a:lnTo>
                  <a:lnTo>
                    <a:pt x="3855529" y="895451"/>
                  </a:lnTo>
                  <a:lnTo>
                    <a:pt x="3892232" y="869238"/>
                  </a:lnTo>
                  <a:lnTo>
                    <a:pt x="3894683" y="867333"/>
                  </a:lnTo>
                  <a:lnTo>
                    <a:pt x="3894683"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2" name="Google Shape;492;p14"/>
            <p:cNvSpPr/>
            <p:nvPr/>
          </p:nvSpPr>
          <p:spPr>
            <a:xfrm>
              <a:off x="15477135" y="1083809"/>
              <a:ext cx="1077595" cy="1077595"/>
            </a:xfrm>
            <a:custGeom>
              <a:rect b="b" l="l" r="r" t="t"/>
              <a:pathLst>
                <a:path extrusionOk="0" h="1077595" w="1077594">
                  <a:moveTo>
                    <a:pt x="1077252" y="161882"/>
                  </a:moveTo>
                  <a:lnTo>
                    <a:pt x="1077252" y="921841"/>
                  </a:lnTo>
                  <a:lnTo>
                    <a:pt x="1071512" y="964887"/>
                  </a:lnTo>
                  <a:lnTo>
                    <a:pt x="1055188" y="1003568"/>
                  </a:lnTo>
                  <a:lnTo>
                    <a:pt x="1029869" y="1036339"/>
                  </a:lnTo>
                  <a:lnTo>
                    <a:pt x="997097" y="1061658"/>
                  </a:lnTo>
                  <a:lnTo>
                    <a:pt x="960147" y="1077251"/>
                  </a:lnTo>
                  <a:lnTo>
                    <a:pt x="934135" y="1074395"/>
                  </a:lnTo>
                  <a:lnTo>
                    <a:pt x="887625" y="1067223"/>
                  </a:lnTo>
                  <a:lnTo>
                    <a:pt x="841786" y="1058102"/>
                  </a:lnTo>
                  <a:lnTo>
                    <a:pt x="796663" y="1047074"/>
                  </a:lnTo>
                  <a:lnTo>
                    <a:pt x="752299" y="1034184"/>
                  </a:lnTo>
                  <a:lnTo>
                    <a:pt x="708739" y="1019475"/>
                  </a:lnTo>
                  <a:lnTo>
                    <a:pt x="666027" y="1002993"/>
                  </a:lnTo>
                  <a:lnTo>
                    <a:pt x="624208" y="984780"/>
                  </a:lnTo>
                  <a:lnTo>
                    <a:pt x="583324" y="964882"/>
                  </a:lnTo>
                  <a:lnTo>
                    <a:pt x="543420" y="943341"/>
                  </a:lnTo>
                  <a:lnTo>
                    <a:pt x="504541" y="920202"/>
                  </a:lnTo>
                  <a:lnTo>
                    <a:pt x="466731" y="895510"/>
                  </a:lnTo>
                  <a:lnTo>
                    <a:pt x="430033" y="869307"/>
                  </a:lnTo>
                  <a:lnTo>
                    <a:pt x="394492" y="841639"/>
                  </a:lnTo>
                  <a:lnTo>
                    <a:pt x="360152" y="812548"/>
                  </a:lnTo>
                  <a:lnTo>
                    <a:pt x="327057" y="782081"/>
                  </a:lnTo>
                  <a:lnTo>
                    <a:pt x="295251" y="750279"/>
                  </a:lnTo>
                  <a:lnTo>
                    <a:pt x="264778" y="717188"/>
                  </a:lnTo>
                  <a:lnTo>
                    <a:pt x="235683" y="682851"/>
                  </a:lnTo>
                  <a:lnTo>
                    <a:pt x="208009" y="647312"/>
                  </a:lnTo>
                  <a:lnTo>
                    <a:pt x="181800" y="610616"/>
                  </a:lnTo>
                  <a:lnTo>
                    <a:pt x="157102" y="572807"/>
                  </a:lnTo>
                  <a:lnTo>
                    <a:pt x="133957" y="533928"/>
                  </a:lnTo>
                  <a:lnTo>
                    <a:pt x="112365" y="493930"/>
                  </a:lnTo>
                  <a:lnTo>
                    <a:pt x="92506" y="453138"/>
                  </a:lnTo>
                  <a:lnTo>
                    <a:pt x="74288" y="411315"/>
                  </a:lnTo>
                  <a:lnTo>
                    <a:pt x="57800" y="368599"/>
                  </a:lnTo>
                  <a:lnTo>
                    <a:pt x="43087" y="325034"/>
                  </a:lnTo>
                  <a:lnTo>
                    <a:pt x="30192" y="280664"/>
                  </a:lnTo>
                  <a:lnTo>
                    <a:pt x="19160" y="235532"/>
                  </a:lnTo>
                  <a:lnTo>
                    <a:pt x="10035" y="189684"/>
                  </a:lnTo>
                  <a:lnTo>
                    <a:pt x="2861" y="143162"/>
                  </a:lnTo>
                  <a:lnTo>
                    <a:pt x="0" y="117109"/>
                  </a:lnTo>
                  <a:lnTo>
                    <a:pt x="15594" y="80155"/>
                  </a:lnTo>
                  <a:lnTo>
                    <a:pt x="40913" y="47384"/>
                  </a:lnTo>
                  <a:lnTo>
                    <a:pt x="73685" y="22064"/>
                  </a:lnTo>
                  <a:lnTo>
                    <a:pt x="112365" y="5741"/>
                  </a:lnTo>
                  <a:lnTo>
                    <a:pt x="155412" y="0"/>
                  </a:lnTo>
                  <a:lnTo>
                    <a:pt x="915371" y="0"/>
                  </a:lnTo>
                  <a:lnTo>
                    <a:pt x="958417" y="5741"/>
                  </a:lnTo>
                  <a:lnTo>
                    <a:pt x="997097" y="22064"/>
                  </a:lnTo>
                  <a:lnTo>
                    <a:pt x="1029869" y="47384"/>
                  </a:lnTo>
                  <a:lnTo>
                    <a:pt x="1055188" y="80155"/>
                  </a:lnTo>
                  <a:lnTo>
                    <a:pt x="1071512" y="118836"/>
                  </a:lnTo>
                  <a:lnTo>
                    <a:pt x="1077252" y="16188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3" name="Google Shape;493;p14"/>
            <p:cNvSpPr/>
            <p:nvPr/>
          </p:nvSpPr>
          <p:spPr>
            <a:xfrm>
              <a:off x="16560944" y="2174130"/>
              <a:ext cx="1077595" cy="1077595"/>
            </a:xfrm>
            <a:custGeom>
              <a:rect b="b" l="l" r="r" t="t"/>
              <a:pathLst>
                <a:path extrusionOk="0" h="1077595" w="1077594">
                  <a:moveTo>
                    <a:pt x="915370" y="1077253"/>
                  </a:moveTo>
                  <a:lnTo>
                    <a:pt x="155411" y="1077253"/>
                  </a:lnTo>
                  <a:lnTo>
                    <a:pt x="112365" y="1071511"/>
                  </a:lnTo>
                  <a:lnTo>
                    <a:pt x="73684" y="1055188"/>
                  </a:lnTo>
                  <a:lnTo>
                    <a:pt x="40912" y="1029869"/>
                  </a:lnTo>
                  <a:lnTo>
                    <a:pt x="15593" y="997097"/>
                  </a:lnTo>
                  <a:lnTo>
                    <a:pt x="0" y="960145"/>
                  </a:lnTo>
                  <a:lnTo>
                    <a:pt x="2856" y="934135"/>
                  </a:lnTo>
                  <a:lnTo>
                    <a:pt x="10027" y="887625"/>
                  </a:lnTo>
                  <a:lnTo>
                    <a:pt x="19149" y="841786"/>
                  </a:lnTo>
                  <a:lnTo>
                    <a:pt x="30177" y="796663"/>
                  </a:lnTo>
                  <a:lnTo>
                    <a:pt x="43067" y="752299"/>
                  </a:lnTo>
                  <a:lnTo>
                    <a:pt x="57775" y="708739"/>
                  </a:lnTo>
                  <a:lnTo>
                    <a:pt x="74258" y="666028"/>
                  </a:lnTo>
                  <a:lnTo>
                    <a:pt x="92470" y="624208"/>
                  </a:lnTo>
                  <a:lnTo>
                    <a:pt x="112369" y="583324"/>
                  </a:lnTo>
                  <a:lnTo>
                    <a:pt x="133910" y="543421"/>
                  </a:lnTo>
                  <a:lnTo>
                    <a:pt x="157049" y="504542"/>
                  </a:lnTo>
                  <a:lnTo>
                    <a:pt x="181741" y="466731"/>
                  </a:lnTo>
                  <a:lnTo>
                    <a:pt x="207944" y="430033"/>
                  </a:lnTo>
                  <a:lnTo>
                    <a:pt x="235612" y="394492"/>
                  </a:lnTo>
                  <a:lnTo>
                    <a:pt x="264702" y="360152"/>
                  </a:lnTo>
                  <a:lnTo>
                    <a:pt x="295170" y="327057"/>
                  </a:lnTo>
                  <a:lnTo>
                    <a:pt x="326972" y="295251"/>
                  </a:lnTo>
                  <a:lnTo>
                    <a:pt x="360063" y="264778"/>
                  </a:lnTo>
                  <a:lnTo>
                    <a:pt x="394400" y="235683"/>
                  </a:lnTo>
                  <a:lnTo>
                    <a:pt x="429938" y="208009"/>
                  </a:lnTo>
                  <a:lnTo>
                    <a:pt x="466634" y="181801"/>
                  </a:lnTo>
                  <a:lnTo>
                    <a:pt x="504444" y="157102"/>
                  </a:lnTo>
                  <a:lnTo>
                    <a:pt x="543323" y="133958"/>
                  </a:lnTo>
                  <a:lnTo>
                    <a:pt x="583321" y="112365"/>
                  </a:lnTo>
                  <a:lnTo>
                    <a:pt x="624112" y="92507"/>
                  </a:lnTo>
                  <a:lnTo>
                    <a:pt x="665935" y="74288"/>
                  </a:lnTo>
                  <a:lnTo>
                    <a:pt x="708651" y="57801"/>
                  </a:lnTo>
                  <a:lnTo>
                    <a:pt x="752217" y="43087"/>
                  </a:lnTo>
                  <a:lnTo>
                    <a:pt x="796587" y="30193"/>
                  </a:lnTo>
                  <a:lnTo>
                    <a:pt x="841719" y="19161"/>
                  </a:lnTo>
                  <a:lnTo>
                    <a:pt x="887567" y="10035"/>
                  </a:lnTo>
                  <a:lnTo>
                    <a:pt x="934089" y="2861"/>
                  </a:lnTo>
                  <a:lnTo>
                    <a:pt x="960144" y="0"/>
                  </a:lnTo>
                  <a:lnTo>
                    <a:pt x="997097" y="15594"/>
                  </a:lnTo>
                  <a:lnTo>
                    <a:pt x="1029868" y="40913"/>
                  </a:lnTo>
                  <a:lnTo>
                    <a:pt x="1055188" y="73685"/>
                  </a:lnTo>
                  <a:lnTo>
                    <a:pt x="1071511" y="112365"/>
                  </a:lnTo>
                  <a:lnTo>
                    <a:pt x="1077251" y="155411"/>
                  </a:lnTo>
                  <a:lnTo>
                    <a:pt x="1077251" y="915370"/>
                  </a:lnTo>
                  <a:lnTo>
                    <a:pt x="1071511" y="958416"/>
                  </a:lnTo>
                  <a:lnTo>
                    <a:pt x="1055188" y="997097"/>
                  </a:lnTo>
                  <a:lnTo>
                    <a:pt x="1029868" y="1029869"/>
                  </a:lnTo>
                  <a:lnTo>
                    <a:pt x="997097" y="1055188"/>
                  </a:lnTo>
                  <a:lnTo>
                    <a:pt x="958416" y="1071511"/>
                  </a:lnTo>
                  <a:lnTo>
                    <a:pt x="915370" y="107725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4" name="Google Shape;494;p14"/>
            <p:cNvSpPr/>
            <p:nvPr/>
          </p:nvSpPr>
          <p:spPr>
            <a:xfrm>
              <a:off x="17638240" y="1090323"/>
              <a:ext cx="650240" cy="1077595"/>
            </a:xfrm>
            <a:custGeom>
              <a:rect b="b" l="l" r="r" t="t"/>
              <a:pathLst>
                <a:path extrusionOk="0" h="1077595" w="650240">
                  <a:moveTo>
                    <a:pt x="0" y="915369"/>
                  </a:moveTo>
                  <a:lnTo>
                    <a:pt x="0" y="155410"/>
                  </a:lnTo>
                  <a:lnTo>
                    <a:pt x="5741" y="112364"/>
                  </a:lnTo>
                  <a:lnTo>
                    <a:pt x="22064" y="73683"/>
                  </a:lnTo>
                  <a:lnTo>
                    <a:pt x="47384" y="40912"/>
                  </a:lnTo>
                  <a:lnTo>
                    <a:pt x="80155" y="15593"/>
                  </a:lnTo>
                  <a:lnTo>
                    <a:pt x="117105" y="0"/>
                  </a:lnTo>
                  <a:lnTo>
                    <a:pt x="143117" y="2856"/>
                  </a:lnTo>
                  <a:lnTo>
                    <a:pt x="189627" y="10027"/>
                  </a:lnTo>
                  <a:lnTo>
                    <a:pt x="235466" y="19149"/>
                  </a:lnTo>
                  <a:lnTo>
                    <a:pt x="280589" y="30177"/>
                  </a:lnTo>
                  <a:lnTo>
                    <a:pt x="324953" y="43067"/>
                  </a:lnTo>
                  <a:lnTo>
                    <a:pt x="368513" y="57775"/>
                  </a:lnTo>
                  <a:lnTo>
                    <a:pt x="411225" y="74258"/>
                  </a:lnTo>
                  <a:lnTo>
                    <a:pt x="453044" y="92471"/>
                  </a:lnTo>
                  <a:lnTo>
                    <a:pt x="493928" y="112369"/>
                  </a:lnTo>
                  <a:lnTo>
                    <a:pt x="533832" y="133910"/>
                  </a:lnTo>
                  <a:lnTo>
                    <a:pt x="572711" y="157049"/>
                  </a:lnTo>
                  <a:lnTo>
                    <a:pt x="610521" y="181741"/>
                  </a:lnTo>
                  <a:lnTo>
                    <a:pt x="647219" y="207944"/>
                  </a:lnTo>
                  <a:lnTo>
                    <a:pt x="649760" y="209922"/>
                  </a:lnTo>
                  <a:lnTo>
                    <a:pt x="649760" y="1077251"/>
                  </a:lnTo>
                  <a:lnTo>
                    <a:pt x="161882" y="1077251"/>
                  </a:lnTo>
                  <a:lnTo>
                    <a:pt x="118836" y="1071510"/>
                  </a:lnTo>
                  <a:lnTo>
                    <a:pt x="80155" y="1055186"/>
                  </a:lnTo>
                  <a:lnTo>
                    <a:pt x="47384" y="1029867"/>
                  </a:lnTo>
                  <a:lnTo>
                    <a:pt x="22064" y="997096"/>
                  </a:lnTo>
                  <a:lnTo>
                    <a:pt x="5741" y="958415"/>
                  </a:lnTo>
                  <a:lnTo>
                    <a:pt x="0" y="915369"/>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95" name="Google Shape;495;p14"/>
            <p:cNvSpPr/>
            <p:nvPr/>
          </p:nvSpPr>
          <p:spPr>
            <a:xfrm>
              <a:off x="17644748" y="2167617"/>
              <a:ext cx="643255" cy="993140"/>
            </a:xfrm>
            <a:custGeom>
              <a:rect b="b" l="l" r="r" t="t"/>
              <a:pathLst>
                <a:path extrusionOk="0" h="993139" w="643255">
                  <a:moveTo>
                    <a:pt x="643252" y="0"/>
                  </a:moveTo>
                  <a:lnTo>
                    <a:pt x="643252" y="993072"/>
                  </a:lnTo>
                  <a:lnTo>
                    <a:pt x="624213" y="984780"/>
                  </a:lnTo>
                  <a:lnTo>
                    <a:pt x="583329" y="964882"/>
                  </a:lnTo>
                  <a:lnTo>
                    <a:pt x="543426" y="943341"/>
                  </a:lnTo>
                  <a:lnTo>
                    <a:pt x="504547" y="920202"/>
                  </a:lnTo>
                  <a:lnTo>
                    <a:pt x="466736" y="895510"/>
                  </a:lnTo>
                  <a:lnTo>
                    <a:pt x="430038" y="869307"/>
                  </a:lnTo>
                  <a:lnTo>
                    <a:pt x="394497" y="841639"/>
                  </a:lnTo>
                  <a:lnTo>
                    <a:pt x="360157" y="812548"/>
                  </a:lnTo>
                  <a:lnTo>
                    <a:pt x="327062" y="782081"/>
                  </a:lnTo>
                  <a:lnTo>
                    <a:pt x="295256" y="750279"/>
                  </a:lnTo>
                  <a:lnTo>
                    <a:pt x="264783" y="717188"/>
                  </a:lnTo>
                  <a:lnTo>
                    <a:pt x="235688" y="682851"/>
                  </a:lnTo>
                  <a:lnTo>
                    <a:pt x="208014" y="647312"/>
                  </a:lnTo>
                  <a:lnTo>
                    <a:pt x="181806" y="610616"/>
                  </a:lnTo>
                  <a:lnTo>
                    <a:pt x="157107" y="572807"/>
                  </a:lnTo>
                  <a:lnTo>
                    <a:pt x="133963" y="533928"/>
                  </a:lnTo>
                  <a:lnTo>
                    <a:pt x="112328" y="493842"/>
                  </a:lnTo>
                  <a:lnTo>
                    <a:pt x="92512" y="453138"/>
                  </a:lnTo>
                  <a:lnTo>
                    <a:pt x="74293" y="411315"/>
                  </a:lnTo>
                  <a:lnTo>
                    <a:pt x="57806" y="368599"/>
                  </a:lnTo>
                  <a:lnTo>
                    <a:pt x="43092" y="325034"/>
                  </a:lnTo>
                  <a:lnTo>
                    <a:pt x="30198" y="280664"/>
                  </a:lnTo>
                  <a:lnTo>
                    <a:pt x="19166" y="235532"/>
                  </a:lnTo>
                  <a:lnTo>
                    <a:pt x="10040" y="189684"/>
                  </a:lnTo>
                  <a:lnTo>
                    <a:pt x="2866" y="143162"/>
                  </a:lnTo>
                  <a:lnTo>
                    <a:pt x="0" y="117061"/>
                  </a:lnTo>
                  <a:lnTo>
                    <a:pt x="15556" y="80198"/>
                  </a:lnTo>
                  <a:lnTo>
                    <a:pt x="40875" y="47427"/>
                  </a:lnTo>
                  <a:lnTo>
                    <a:pt x="73647" y="22107"/>
                  </a:lnTo>
                  <a:lnTo>
                    <a:pt x="112328" y="5784"/>
                  </a:lnTo>
                  <a:lnTo>
                    <a:pt x="155373" y="0"/>
                  </a:lnTo>
                  <a:lnTo>
                    <a:pt x="64325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2"/>
          <p:cNvSpPr txBox="1"/>
          <p:nvPr/>
        </p:nvSpPr>
        <p:spPr>
          <a:xfrm>
            <a:off x="7007292" y="4236591"/>
            <a:ext cx="3886200" cy="177736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Head of the Department</a:t>
            </a:r>
            <a:endParaRPr sz="2400">
              <a:latin typeface="Roboto"/>
              <a:ea typeface="Roboto"/>
              <a:cs typeface="Roboto"/>
              <a:sym typeface="Roboto"/>
            </a:endParaRPr>
          </a:p>
          <a:p>
            <a:pPr indent="0" lvl="0" marL="12700" rtl="0" algn="l">
              <a:lnSpc>
                <a:spcPct val="100000"/>
              </a:lnSpc>
              <a:spcBef>
                <a:spcPts val="1945"/>
              </a:spcBef>
              <a:spcAft>
                <a:spcPts val="0"/>
              </a:spcAft>
              <a:buNone/>
            </a:pPr>
            <a:r>
              <a:rPr lang="en-US" sz="1650">
                <a:latin typeface="Roboto"/>
                <a:ea typeface="Roboto"/>
                <a:cs typeface="Roboto"/>
                <a:sym typeface="Roboto"/>
              </a:rPr>
              <a:t>Dr.Shina Sheen</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29" name="Google Shape;129;p2"/>
          <p:cNvSpPr txBox="1"/>
          <p:nvPr/>
        </p:nvSpPr>
        <p:spPr>
          <a:xfrm>
            <a:off x="7007292" y="1670722"/>
            <a:ext cx="3886200" cy="177736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solidFill>
                  <a:srgbClr val="1B2133"/>
                </a:solidFill>
                <a:latin typeface="Roboto"/>
                <a:ea typeface="Roboto"/>
                <a:cs typeface="Roboto"/>
                <a:sym typeface="Roboto"/>
              </a:rPr>
              <a:t>Director</a:t>
            </a:r>
            <a:endParaRPr sz="2400">
              <a:latin typeface="Roboto"/>
              <a:ea typeface="Roboto"/>
              <a:cs typeface="Roboto"/>
              <a:sym typeface="Roboto"/>
            </a:endParaRPr>
          </a:p>
          <a:p>
            <a:pPr indent="0" lvl="0" marL="12700" rtl="0" algn="l">
              <a:lnSpc>
                <a:spcPct val="100000"/>
              </a:lnSpc>
              <a:spcBef>
                <a:spcPts val="1945"/>
              </a:spcBef>
              <a:spcAft>
                <a:spcPts val="0"/>
              </a:spcAft>
              <a:buNone/>
            </a:pPr>
            <a:r>
              <a:rPr lang="en-US" sz="1650">
                <a:latin typeface="Roboto"/>
                <a:ea typeface="Roboto"/>
                <a:cs typeface="Roboto"/>
                <a:sym typeface="Roboto"/>
              </a:rPr>
              <a:t>Dr.R Nadarajan</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0" name="Google Shape;130;p2"/>
          <p:cNvSpPr txBox="1"/>
          <p:nvPr/>
        </p:nvSpPr>
        <p:spPr>
          <a:xfrm>
            <a:off x="7007292" y="7045745"/>
            <a:ext cx="3886200" cy="1777364"/>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Programme Coordinator</a:t>
            </a:r>
            <a:endParaRPr sz="2400">
              <a:latin typeface="Roboto"/>
              <a:ea typeface="Roboto"/>
              <a:cs typeface="Roboto"/>
              <a:sym typeface="Roboto"/>
            </a:endParaRPr>
          </a:p>
          <a:p>
            <a:pPr indent="0" lvl="0" marL="12700" rtl="0" algn="l">
              <a:lnSpc>
                <a:spcPct val="100000"/>
              </a:lnSpc>
              <a:spcBef>
                <a:spcPts val="1945"/>
              </a:spcBef>
              <a:spcAft>
                <a:spcPts val="0"/>
              </a:spcAft>
              <a:buNone/>
            </a:pPr>
            <a:r>
              <a:rPr lang="en-US" sz="1650">
                <a:latin typeface="Roboto"/>
                <a:ea typeface="Roboto"/>
                <a:cs typeface="Roboto"/>
                <a:sym typeface="Roboto"/>
              </a:rPr>
              <a:t>Dr.Senthil Kumar M</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1" name="Google Shape;131;p2"/>
          <p:cNvSpPr txBox="1"/>
          <p:nvPr/>
        </p:nvSpPr>
        <p:spPr>
          <a:xfrm>
            <a:off x="952228" y="3424649"/>
            <a:ext cx="3345815" cy="23114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7500">
                <a:solidFill>
                  <a:srgbClr val="EC6146"/>
                </a:solidFill>
                <a:latin typeface="Calibri"/>
                <a:ea typeface="Calibri"/>
                <a:cs typeface="Calibri"/>
                <a:sym typeface="Calibri"/>
              </a:rPr>
              <a:t>Special thanks</a:t>
            </a:r>
            <a:endParaRPr sz="7500">
              <a:latin typeface="Calibri"/>
              <a:ea typeface="Calibri"/>
              <a:cs typeface="Calibri"/>
              <a:sym typeface="Calibri"/>
            </a:endParaRPr>
          </a:p>
        </p:txBody>
      </p:sp>
      <p:sp>
        <p:nvSpPr>
          <p:cNvPr id="132" name="Google Shape;132;p2"/>
          <p:cNvSpPr txBox="1"/>
          <p:nvPr>
            <p:ph type="title"/>
          </p:nvPr>
        </p:nvSpPr>
        <p:spPr>
          <a:xfrm>
            <a:off x="13401910" y="1523085"/>
            <a:ext cx="2270125" cy="39243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solidFill>
                  <a:srgbClr val="000000"/>
                </a:solidFill>
                <a:latin typeface="Roboto"/>
                <a:ea typeface="Roboto"/>
                <a:cs typeface="Roboto"/>
                <a:sym typeface="Roboto"/>
              </a:rPr>
              <a:t>Academic Guide</a:t>
            </a:r>
            <a:endParaRPr sz="2400">
              <a:latin typeface="Roboto"/>
              <a:ea typeface="Roboto"/>
              <a:cs typeface="Roboto"/>
              <a:sym typeface="Roboto"/>
            </a:endParaRPr>
          </a:p>
        </p:txBody>
      </p:sp>
      <p:sp>
        <p:nvSpPr>
          <p:cNvPr id="133" name="Google Shape;133;p2"/>
          <p:cNvSpPr txBox="1"/>
          <p:nvPr/>
        </p:nvSpPr>
        <p:spPr>
          <a:xfrm>
            <a:off x="13401910" y="2093566"/>
            <a:ext cx="3886200" cy="1502400"/>
          </a:xfrm>
          <a:prstGeom prst="rect">
            <a:avLst/>
          </a:prstGeom>
          <a:noFill/>
          <a:ln>
            <a:noFill/>
          </a:ln>
        </p:spPr>
        <p:txBody>
          <a:bodyPr anchorCtr="0" anchor="t" bIns="0" lIns="0" spcFirstLastPara="1" rIns="0" wrap="square" tIns="11425">
            <a:spAutoFit/>
          </a:bodyPr>
          <a:lstStyle/>
          <a:p>
            <a:pPr indent="0" lvl="0" marL="12700" marR="1980564" rtl="0" algn="l">
              <a:lnSpc>
                <a:spcPct val="117400"/>
              </a:lnSpc>
              <a:spcBef>
                <a:spcPts val="0"/>
              </a:spcBef>
              <a:spcAft>
                <a:spcPts val="0"/>
              </a:spcAft>
              <a:buNone/>
            </a:pPr>
            <a:r>
              <a:rPr lang="en-US" sz="1650">
                <a:latin typeface="Roboto"/>
                <a:ea typeface="Roboto"/>
                <a:cs typeface="Roboto"/>
                <a:sym typeface="Roboto"/>
              </a:rPr>
              <a:t>Dr. Poomagal S</a:t>
            </a:r>
            <a:r>
              <a:rPr lang="en-US" sz="1650">
                <a:latin typeface="Roboto"/>
                <a:ea typeface="Roboto"/>
                <a:cs typeface="Roboto"/>
                <a:sym typeface="Roboto"/>
              </a:rPr>
              <a:t> Associate </a:t>
            </a:r>
            <a:r>
              <a:rPr lang="en-US" sz="1650">
                <a:latin typeface="Roboto"/>
                <a:ea typeface="Roboto"/>
                <a:cs typeface="Roboto"/>
                <a:sym typeface="Roboto"/>
              </a:rPr>
              <a:t>Professor</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4" name="Google Shape;134;p2"/>
          <p:cNvSpPr txBox="1"/>
          <p:nvPr/>
        </p:nvSpPr>
        <p:spPr>
          <a:xfrm>
            <a:off x="13401898" y="4141225"/>
            <a:ext cx="4603200" cy="20790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Tutor</a:t>
            </a:r>
            <a:endParaRPr sz="2400">
              <a:latin typeface="Roboto"/>
              <a:ea typeface="Roboto"/>
              <a:cs typeface="Roboto"/>
              <a:sym typeface="Roboto"/>
            </a:endParaRPr>
          </a:p>
          <a:p>
            <a:pPr indent="0" lvl="0" marL="12700" marR="1980564" rtl="0" algn="l">
              <a:lnSpc>
                <a:spcPct val="117400"/>
              </a:lnSpc>
              <a:spcBef>
                <a:spcPts val="1600"/>
              </a:spcBef>
              <a:spcAft>
                <a:spcPts val="0"/>
              </a:spcAft>
              <a:buNone/>
            </a:pPr>
            <a:r>
              <a:rPr lang="en-US" sz="1650">
                <a:latin typeface="Roboto"/>
                <a:ea typeface="Roboto"/>
                <a:cs typeface="Roboto"/>
                <a:sym typeface="Roboto"/>
              </a:rPr>
              <a:t>Ms. Lakshmi Kalpana Roy K</a:t>
            </a:r>
            <a:r>
              <a:rPr lang="en-US" sz="1650">
                <a:latin typeface="Roboto"/>
                <a:ea typeface="Roboto"/>
                <a:cs typeface="Roboto"/>
                <a:sym typeface="Roboto"/>
              </a:rPr>
              <a:t>  Assistant Professor</a:t>
            </a:r>
            <a:endParaRPr sz="1650">
              <a:latin typeface="Roboto"/>
              <a:ea typeface="Roboto"/>
              <a:cs typeface="Roboto"/>
              <a:sym typeface="Roboto"/>
            </a:endParaRPr>
          </a:p>
          <a:p>
            <a:pPr indent="0" lvl="0" marL="12700" marR="5080" rtl="0" algn="l">
              <a:lnSpc>
                <a:spcPct val="117400"/>
              </a:lnSpc>
              <a:spcBef>
                <a:spcPts val="0"/>
              </a:spcBef>
              <a:spcAft>
                <a:spcPts val="0"/>
              </a:spcAft>
              <a:buNone/>
            </a:pPr>
            <a:r>
              <a:rPr lang="en-US" sz="1650">
                <a:latin typeface="Roboto"/>
                <a:ea typeface="Roboto"/>
                <a:cs typeface="Roboto"/>
                <a:sym typeface="Roboto"/>
              </a:rPr>
              <a:t>Department of Applied Mathematics and Computational Sciences</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PSG College of Technology</a:t>
            </a:r>
            <a:endParaRPr sz="1650">
              <a:latin typeface="Roboto"/>
              <a:ea typeface="Roboto"/>
              <a:cs typeface="Roboto"/>
              <a:sym typeface="Roboto"/>
            </a:endParaRPr>
          </a:p>
        </p:txBody>
      </p:sp>
      <p:sp>
        <p:nvSpPr>
          <p:cNvPr id="135" name="Google Shape;135;p2"/>
          <p:cNvSpPr/>
          <p:nvPr/>
        </p:nvSpPr>
        <p:spPr>
          <a:xfrm>
            <a:off x="6104093" y="0"/>
            <a:ext cx="0" cy="10287000"/>
          </a:xfrm>
          <a:custGeom>
            <a:rect b="b" l="l" r="r" t="t"/>
            <a:pathLst>
              <a:path extrusionOk="0" h="10287000" w="120000">
                <a:moveTo>
                  <a:pt x="0" y="10286999"/>
                </a:moveTo>
                <a:lnTo>
                  <a:pt x="0"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6" name="Google Shape;136;p2"/>
          <p:cNvSpPr txBox="1"/>
          <p:nvPr/>
        </p:nvSpPr>
        <p:spPr>
          <a:xfrm>
            <a:off x="13262395" y="6964525"/>
            <a:ext cx="3345900" cy="17808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lang="en-US" sz="2400">
                <a:latin typeface="Roboto"/>
                <a:ea typeface="Roboto"/>
                <a:cs typeface="Roboto"/>
                <a:sym typeface="Roboto"/>
              </a:rPr>
              <a:t>Industry Mentor</a:t>
            </a:r>
            <a:endParaRPr sz="2400">
              <a:latin typeface="Roboto"/>
              <a:ea typeface="Roboto"/>
              <a:cs typeface="Roboto"/>
              <a:sym typeface="Roboto"/>
            </a:endParaRPr>
          </a:p>
          <a:p>
            <a:pPr indent="0" lvl="0" marL="12700" marR="5080" rtl="0" algn="l">
              <a:lnSpc>
                <a:spcPct val="117400"/>
              </a:lnSpc>
              <a:spcBef>
                <a:spcPts val="1600"/>
              </a:spcBef>
              <a:spcAft>
                <a:spcPts val="0"/>
              </a:spcAft>
              <a:buNone/>
            </a:pPr>
            <a:r>
              <a:rPr lang="en-US" sz="1650">
                <a:latin typeface="Roboto"/>
                <a:ea typeface="Roboto"/>
                <a:cs typeface="Roboto"/>
                <a:sym typeface="Roboto"/>
              </a:rPr>
              <a:t>Mr. Nishanth Ronald </a:t>
            </a:r>
            <a:br>
              <a:rPr lang="en-US" sz="1650">
                <a:latin typeface="Roboto"/>
                <a:ea typeface="Roboto"/>
                <a:cs typeface="Roboto"/>
                <a:sym typeface="Roboto"/>
              </a:rPr>
            </a:br>
            <a:r>
              <a:rPr lang="en-US" sz="1650">
                <a:latin typeface="Roboto"/>
                <a:ea typeface="Roboto"/>
                <a:cs typeface="Roboto"/>
                <a:sym typeface="Roboto"/>
              </a:rPr>
              <a:t>Director  - CAPL </a:t>
            </a:r>
            <a:br>
              <a:rPr lang="en-US" sz="1650">
                <a:latin typeface="Roboto"/>
                <a:ea typeface="Roboto"/>
                <a:cs typeface="Roboto"/>
                <a:sym typeface="Roboto"/>
              </a:rPr>
            </a:br>
            <a:r>
              <a:rPr lang="en-US" sz="1650">
                <a:latin typeface="Roboto"/>
                <a:ea typeface="Roboto"/>
                <a:cs typeface="Roboto"/>
                <a:sym typeface="Roboto"/>
              </a:rPr>
              <a:t>Data Science Department</a:t>
            </a:r>
            <a:endParaRPr sz="1650">
              <a:latin typeface="Roboto"/>
              <a:ea typeface="Roboto"/>
              <a:cs typeface="Roboto"/>
              <a:sym typeface="Roboto"/>
            </a:endParaRPr>
          </a:p>
          <a:p>
            <a:pPr indent="0" lvl="0" marL="12700" rtl="0" algn="l">
              <a:lnSpc>
                <a:spcPct val="100000"/>
              </a:lnSpc>
              <a:spcBef>
                <a:spcPts val="345"/>
              </a:spcBef>
              <a:spcAft>
                <a:spcPts val="0"/>
              </a:spcAft>
              <a:buNone/>
            </a:pPr>
            <a:r>
              <a:rPr lang="en-US" sz="1650">
                <a:latin typeface="Roboto"/>
                <a:ea typeface="Roboto"/>
                <a:cs typeface="Roboto"/>
                <a:sym typeface="Roboto"/>
              </a:rPr>
              <a:t>Yubi Fintech Group</a:t>
            </a:r>
            <a:endParaRPr sz="1650">
              <a:latin typeface="Roboto"/>
              <a:ea typeface="Roboto"/>
              <a:cs typeface="Roboto"/>
              <a:sym typeface="Roboto"/>
            </a:endParaRPr>
          </a:p>
        </p:txBody>
      </p:sp>
      <p:grpSp>
        <p:nvGrpSpPr>
          <p:cNvPr id="137" name="Google Shape;137;p2"/>
          <p:cNvGrpSpPr/>
          <p:nvPr/>
        </p:nvGrpSpPr>
        <p:grpSpPr>
          <a:xfrm>
            <a:off x="0" y="6358354"/>
            <a:ext cx="2167582" cy="3928942"/>
            <a:chOff x="0" y="6358354"/>
            <a:chExt cx="2167582" cy="3928942"/>
          </a:xfrm>
        </p:grpSpPr>
        <p:sp>
          <p:nvSpPr>
            <p:cNvPr id="138" name="Google Shape;138;p2"/>
            <p:cNvSpPr/>
            <p:nvPr/>
          </p:nvSpPr>
          <p:spPr>
            <a:xfrm>
              <a:off x="9525" y="6358354"/>
              <a:ext cx="1077595" cy="1077595"/>
            </a:xfrm>
            <a:custGeom>
              <a:rect b="b" l="l" r="r" t="t"/>
              <a:pathLst>
                <a:path extrusionOk="0" h="1077595" w="1077595">
                  <a:moveTo>
                    <a:pt x="152357" y="0"/>
                  </a:moveTo>
                  <a:lnTo>
                    <a:pt x="931366" y="0"/>
                  </a:lnTo>
                  <a:lnTo>
                    <a:pt x="979536" y="7727"/>
                  </a:lnTo>
                  <a:lnTo>
                    <a:pt x="1021371" y="29362"/>
                  </a:lnTo>
                  <a:lnTo>
                    <a:pt x="1054362" y="62352"/>
                  </a:lnTo>
                  <a:lnTo>
                    <a:pt x="1075996" y="104187"/>
                  </a:lnTo>
                  <a:lnTo>
                    <a:pt x="1077587" y="114049"/>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14053" y="1077588"/>
                  </a:lnTo>
                  <a:lnTo>
                    <a:pt x="104187" y="1075997"/>
                  </a:lnTo>
                  <a:lnTo>
                    <a:pt x="62352" y="1054362"/>
                  </a:lnTo>
                  <a:lnTo>
                    <a:pt x="29361" y="1021372"/>
                  </a:lnTo>
                  <a:lnTo>
                    <a:pt x="7726" y="979536"/>
                  </a:lnTo>
                  <a:lnTo>
                    <a:pt x="0" y="931366"/>
                  </a:lnTo>
                  <a:lnTo>
                    <a:pt x="0" y="152357"/>
                  </a:lnTo>
                  <a:lnTo>
                    <a:pt x="7726" y="104187"/>
                  </a:lnTo>
                  <a:lnTo>
                    <a:pt x="29361" y="62352"/>
                  </a:lnTo>
                  <a:lnTo>
                    <a:pt x="62352" y="29362"/>
                  </a:lnTo>
                  <a:lnTo>
                    <a:pt x="104187" y="7727"/>
                  </a:lnTo>
                  <a:lnTo>
                    <a:pt x="152357"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9" name="Google Shape;139;p2"/>
            <p:cNvSpPr/>
            <p:nvPr/>
          </p:nvSpPr>
          <p:spPr>
            <a:xfrm>
              <a:off x="1089987" y="6393107"/>
              <a:ext cx="1077595" cy="1077595"/>
            </a:xfrm>
            <a:custGeom>
              <a:rect b="b" l="l" r="r" t="t"/>
              <a:pathLst>
                <a:path extrusionOk="0" h="1077595" w="1077595">
                  <a:moveTo>
                    <a:pt x="925230" y="1077588"/>
                  </a:moveTo>
                  <a:lnTo>
                    <a:pt x="146221" y="1077588"/>
                  </a:lnTo>
                  <a:lnTo>
                    <a:pt x="98051" y="1069861"/>
                  </a:lnTo>
                  <a:lnTo>
                    <a:pt x="56215" y="1048226"/>
                  </a:lnTo>
                  <a:lnTo>
                    <a:pt x="23225" y="1015236"/>
                  </a:lnTo>
                  <a:lnTo>
                    <a:pt x="1590" y="973401"/>
                  </a:lnTo>
                  <a:lnTo>
                    <a:pt x="0" y="963538"/>
                  </a:lnTo>
                  <a:lnTo>
                    <a:pt x="3192" y="934470"/>
                  </a:lnTo>
                  <a:lnTo>
                    <a:pt x="10363" y="887960"/>
                  </a:lnTo>
                  <a:lnTo>
                    <a:pt x="19485" y="842121"/>
                  </a:lnTo>
                  <a:lnTo>
                    <a:pt x="30513" y="796998"/>
                  </a:lnTo>
                  <a:lnTo>
                    <a:pt x="43403" y="752634"/>
                  </a:lnTo>
                  <a:lnTo>
                    <a:pt x="58111" y="709075"/>
                  </a:lnTo>
                  <a:lnTo>
                    <a:pt x="74594" y="666363"/>
                  </a:lnTo>
                  <a:lnTo>
                    <a:pt x="92806" y="624543"/>
                  </a:lnTo>
                  <a:lnTo>
                    <a:pt x="112705" y="583659"/>
                  </a:lnTo>
                  <a:lnTo>
                    <a:pt x="134246" y="543756"/>
                  </a:lnTo>
                  <a:lnTo>
                    <a:pt x="157384" y="504877"/>
                  </a:lnTo>
                  <a:lnTo>
                    <a:pt x="182077" y="467066"/>
                  </a:lnTo>
                  <a:lnTo>
                    <a:pt x="208280" y="430369"/>
                  </a:lnTo>
                  <a:lnTo>
                    <a:pt x="235948" y="394827"/>
                  </a:lnTo>
                  <a:lnTo>
                    <a:pt x="265038" y="360487"/>
                  </a:lnTo>
                  <a:lnTo>
                    <a:pt x="295506" y="327392"/>
                  </a:lnTo>
                  <a:lnTo>
                    <a:pt x="327308" y="295586"/>
                  </a:lnTo>
                  <a:lnTo>
                    <a:pt x="360399" y="265113"/>
                  </a:lnTo>
                  <a:lnTo>
                    <a:pt x="394736" y="236018"/>
                  </a:lnTo>
                  <a:lnTo>
                    <a:pt x="430274" y="208344"/>
                  </a:lnTo>
                  <a:lnTo>
                    <a:pt x="466970" y="182136"/>
                  </a:lnTo>
                  <a:lnTo>
                    <a:pt x="504780" y="157437"/>
                  </a:lnTo>
                  <a:lnTo>
                    <a:pt x="543658" y="134293"/>
                  </a:lnTo>
                  <a:lnTo>
                    <a:pt x="583563" y="112746"/>
                  </a:lnTo>
                  <a:lnTo>
                    <a:pt x="624448" y="92842"/>
                  </a:lnTo>
                  <a:lnTo>
                    <a:pt x="666271" y="74624"/>
                  </a:lnTo>
                  <a:lnTo>
                    <a:pt x="708987" y="58136"/>
                  </a:lnTo>
                  <a:lnTo>
                    <a:pt x="752552" y="43422"/>
                  </a:lnTo>
                  <a:lnTo>
                    <a:pt x="796923" y="30528"/>
                  </a:lnTo>
                  <a:lnTo>
                    <a:pt x="842054" y="19496"/>
                  </a:lnTo>
                  <a:lnTo>
                    <a:pt x="887903" y="10371"/>
                  </a:lnTo>
                  <a:lnTo>
                    <a:pt x="934425" y="3197"/>
                  </a:lnTo>
                  <a:lnTo>
                    <a:pt x="963532" y="0"/>
                  </a:lnTo>
                  <a:lnTo>
                    <a:pt x="973400" y="1591"/>
                  </a:lnTo>
                  <a:lnTo>
                    <a:pt x="1015235" y="23226"/>
                  </a:lnTo>
                  <a:lnTo>
                    <a:pt x="1048225" y="56216"/>
                  </a:lnTo>
                  <a:lnTo>
                    <a:pt x="1069860" y="98051"/>
                  </a:lnTo>
                  <a:lnTo>
                    <a:pt x="1077587" y="146222"/>
                  </a:lnTo>
                  <a:lnTo>
                    <a:pt x="1077587" y="925230"/>
                  </a:lnTo>
                  <a:lnTo>
                    <a:pt x="1069860" y="973401"/>
                  </a:lnTo>
                  <a:lnTo>
                    <a:pt x="1048225" y="1015236"/>
                  </a:lnTo>
                  <a:lnTo>
                    <a:pt x="1015235" y="1048226"/>
                  </a:lnTo>
                  <a:lnTo>
                    <a:pt x="973400" y="1069861"/>
                  </a:lnTo>
                  <a:lnTo>
                    <a:pt x="925230" y="1077588"/>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0" name="Google Shape;140;p2"/>
            <p:cNvSpPr/>
            <p:nvPr/>
          </p:nvSpPr>
          <p:spPr>
            <a:xfrm>
              <a:off x="6178" y="7476916"/>
              <a:ext cx="1077595" cy="1077595"/>
            </a:xfrm>
            <a:custGeom>
              <a:rect b="b" l="l" r="r" t="t"/>
              <a:pathLst>
                <a:path extrusionOk="0" h="1077595" w="1077595">
                  <a:moveTo>
                    <a:pt x="925230" y="1077588"/>
                  </a:moveTo>
                  <a:lnTo>
                    <a:pt x="146221" y="1077588"/>
                  </a:lnTo>
                  <a:lnTo>
                    <a:pt x="98051" y="1069861"/>
                  </a:lnTo>
                  <a:lnTo>
                    <a:pt x="56215" y="1048226"/>
                  </a:lnTo>
                  <a:lnTo>
                    <a:pt x="23225" y="1015236"/>
                  </a:lnTo>
                  <a:lnTo>
                    <a:pt x="1590" y="973401"/>
                  </a:lnTo>
                  <a:lnTo>
                    <a:pt x="0" y="963539"/>
                  </a:lnTo>
                  <a:lnTo>
                    <a:pt x="3192" y="934470"/>
                  </a:lnTo>
                  <a:lnTo>
                    <a:pt x="10363" y="887960"/>
                  </a:lnTo>
                  <a:lnTo>
                    <a:pt x="19485" y="842121"/>
                  </a:lnTo>
                  <a:lnTo>
                    <a:pt x="30513" y="796998"/>
                  </a:lnTo>
                  <a:lnTo>
                    <a:pt x="43403" y="752634"/>
                  </a:lnTo>
                  <a:lnTo>
                    <a:pt x="58111" y="709075"/>
                  </a:lnTo>
                  <a:lnTo>
                    <a:pt x="74594" y="666363"/>
                  </a:lnTo>
                  <a:lnTo>
                    <a:pt x="92806" y="624543"/>
                  </a:lnTo>
                  <a:lnTo>
                    <a:pt x="112705" y="583659"/>
                  </a:lnTo>
                  <a:lnTo>
                    <a:pt x="134246" y="543756"/>
                  </a:lnTo>
                  <a:lnTo>
                    <a:pt x="157384" y="504877"/>
                  </a:lnTo>
                  <a:lnTo>
                    <a:pt x="182077" y="467066"/>
                  </a:lnTo>
                  <a:lnTo>
                    <a:pt x="208280" y="430369"/>
                  </a:lnTo>
                  <a:lnTo>
                    <a:pt x="235948" y="394827"/>
                  </a:lnTo>
                  <a:lnTo>
                    <a:pt x="265038" y="360487"/>
                  </a:lnTo>
                  <a:lnTo>
                    <a:pt x="295506" y="327392"/>
                  </a:lnTo>
                  <a:lnTo>
                    <a:pt x="327308" y="295586"/>
                  </a:lnTo>
                  <a:lnTo>
                    <a:pt x="360399" y="265113"/>
                  </a:lnTo>
                  <a:lnTo>
                    <a:pt x="394736" y="236018"/>
                  </a:lnTo>
                  <a:lnTo>
                    <a:pt x="430274" y="208344"/>
                  </a:lnTo>
                  <a:lnTo>
                    <a:pt x="466970" y="182136"/>
                  </a:lnTo>
                  <a:lnTo>
                    <a:pt x="504780" y="157437"/>
                  </a:lnTo>
                  <a:lnTo>
                    <a:pt x="543658" y="134293"/>
                  </a:lnTo>
                  <a:lnTo>
                    <a:pt x="583563" y="112746"/>
                  </a:lnTo>
                  <a:lnTo>
                    <a:pt x="624448" y="92842"/>
                  </a:lnTo>
                  <a:lnTo>
                    <a:pt x="666271" y="74624"/>
                  </a:lnTo>
                  <a:lnTo>
                    <a:pt x="708987" y="58136"/>
                  </a:lnTo>
                  <a:lnTo>
                    <a:pt x="752553" y="43422"/>
                  </a:lnTo>
                  <a:lnTo>
                    <a:pt x="796923" y="30528"/>
                  </a:lnTo>
                  <a:lnTo>
                    <a:pt x="842054" y="19496"/>
                  </a:lnTo>
                  <a:lnTo>
                    <a:pt x="887903" y="10371"/>
                  </a:lnTo>
                  <a:lnTo>
                    <a:pt x="934425" y="3197"/>
                  </a:lnTo>
                  <a:lnTo>
                    <a:pt x="963531" y="0"/>
                  </a:lnTo>
                  <a:lnTo>
                    <a:pt x="973400" y="1591"/>
                  </a:lnTo>
                  <a:lnTo>
                    <a:pt x="1015235" y="23226"/>
                  </a:lnTo>
                  <a:lnTo>
                    <a:pt x="1048225" y="56216"/>
                  </a:lnTo>
                  <a:lnTo>
                    <a:pt x="1069860" y="98051"/>
                  </a:lnTo>
                  <a:lnTo>
                    <a:pt x="1077587" y="146222"/>
                  </a:lnTo>
                  <a:lnTo>
                    <a:pt x="1077587" y="925231"/>
                  </a:lnTo>
                  <a:lnTo>
                    <a:pt x="1069860" y="973401"/>
                  </a:lnTo>
                  <a:lnTo>
                    <a:pt x="1048225" y="1015236"/>
                  </a:lnTo>
                  <a:lnTo>
                    <a:pt x="1015235" y="1048226"/>
                  </a:lnTo>
                  <a:lnTo>
                    <a:pt x="973400" y="1069861"/>
                  </a:lnTo>
                  <a:lnTo>
                    <a:pt x="925230" y="1077588"/>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1" name="Google Shape;141;p2"/>
            <p:cNvSpPr/>
            <p:nvPr/>
          </p:nvSpPr>
          <p:spPr>
            <a:xfrm>
              <a:off x="0" y="8554547"/>
              <a:ext cx="1077595" cy="1077595"/>
            </a:xfrm>
            <a:custGeom>
              <a:rect b="b" l="l" r="r" t="t"/>
              <a:pathLst>
                <a:path extrusionOk="0" h="1077595" w="1077595">
                  <a:moveTo>
                    <a:pt x="152357" y="0"/>
                  </a:moveTo>
                  <a:lnTo>
                    <a:pt x="931366" y="0"/>
                  </a:lnTo>
                  <a:lnTo>
                    <a:pt x="979536" y="7727"/>
                  </a:lnTo>
                  <a:lnTo>
                    <a:pt x="1021371" y="29361"/>
                  </a:lnTo>
                  <a:lnTo>
                    <a:pt x="1054362" y="62352"/>
                  </a:lnTo>
                  <a:lnTo>
                    <a:pt x="1075996" y="104187"/>
                  </a:lnTo>
                  <a:lnTo>
                    <a:pt x="1077587" y="114049"/>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14054" y="1077588"/>
                  </a:lnTo>
                  <a:lnTo>
                    <a:pt x="104187" y="1075997"/>
                  </a:lnTo>
                  <a:lnTo>
                    <a:pt x="62352" y="1054362"/>
                  </a:lnTo>
                  <a:lnTo>
                    <a:pt x="29361" y="1021371"/>
                  </a:lnTo>
                  <a:lnTo>
                    <a:pt x="7726" y="979536"/>
                  </a:lnTo>
                  <a:lnTo>
                    <a:pt x="0" y="931366"/>
                  </a:lnTo>
                  <a:lnTo>
                    <a:pt x="0" y="152357"/>
                  </a:lnTo>
                  <a:lnTo>
                    <a:pt x="7726" y="104187"/>
                  </a:lnTo>
                  <a:lnTo>
                    <a:pt x="29361" y="62352"/>
                  </a:lnTo>
                  <a:lnTo>
                    <a:pt x="62352" y="29361"/>
                  </a:lnTo>
                  <a:lnTo>
                    <a:pt x="104187" y="7727"/>
                  </a:lnTo>
                  <a:lnTo>
                    <a:pt x="152357"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2" name="Google Shape;142;p2"/>
            <p:cNvSpPr/>
            <p:nvPr/>
          </p:nvSpPr>
          <p:spPr>
            <a:xfrm>
              <a:off x="1089986" y="8554547"/>
              <a:ext cx="1077595" cy="1077595"/>
            </a:xfrm>
            <a:custGeom>
              <a:rect b="b" l="l" r="r" t="t"/>
              <a:pathLst>
                <a:path extrusionOk="0" h="1077595" w="1077595">
                  <a:moveTo>
                    <a:pt x="1077588" y="152357"/>
                  </a:moveTo>
                  <a:lnTo>
                    <a:pt x="1077588" y="931366"/>
                  </a:lnTo>
                  <a:lnTo>
                    <a:pt x="1069861" y="979536"/>
                  </a:lnTo>
                  <a:lnTo>
                    <a:pt x="1048226" y="1021372"/>
                  </a:lnTo>
                  <a:lnTo>
                    <a:pt x="1015236" y="1054362"/>
                  </a:lnTo>
                  <a:lnTo>
                    <a:pt x="973401" y="1075997"/>
                  </a:lnTo>
                  <a:lnTo>
                    <a:pt x="963539" y="1077587"/>
                  </a:lnTo>
                  <a:lnTo>
                    <a:pt x="934470" y="1074395"/>
                  </a:lnTo>
                  <a:lnTo>
                    <a:pt x="887960" y="1067223"/>
                  </a:lnTo>
                  <a:lnTo>
                    <a:pt x="842121" y="1058102"/>
                  </a:lnTo>
                  <a:lnTo>
                    <a:pt x="796998" y="1047074"/>
                  </a:lnTo>
                  <a:lnTo>
                    <a:pt x="752635" y="1034184"/>
                  </a:lnTo>
                  <a:lnTo>
                    <a:pt x="709075" y="1019475"/>
                  </a:lnTo>
                  <a:lnTo>
                    <a:pt x="666363" y="1002993"/>
                  </a:lnTo>
                  <a:lnTo>
                    <a:pt x="624543" y="984780"/>
                  </a:lnTo>
                  <a:lnTo>
                    <a:pt x="583659" y="964882"/>
                  </a:lnTo>
                  <a:lnTo>
                    <a:pt x="543756" y="943341"/>
                  </a:lnTo>
                  <a:lnTo>
                    <a:pt x="504877" y="920202"/>
                  </a:lnTo>
                  <a:lnTo>
                    <a:pt x="467066" y="895510"/>
                  </a:lnTo>
                  <a:lnTo>
                    <a:pt x="430369" y="869307"/>
                  </a:lnTo>
                  <a:lnTo>
                    <a:pt x="394828" y="841639"/>
                  </a:lnTo>
                  <a:lnTo>
                    <a:pt x="360487" y="812548"/>
                  </a:lnTo>
                  <a:lnTo>
                    <a:pt x="327392" y="782081"/>
                  </a:lnTo>
                  <a:lnTo>
                    <a:pt x="295586" y="750279"/>
                  </a:lnTo>
                  <a:lnTo>
                    <a:pt x="265113" y="717188"/>
                  </a:lnTo>
                  <a:lnTo>
                    <a:pt x="236018" y="682851"/>
                  </a:lnTo>
                  <a:lnTo>
                    <a:pt x="208344" y="647312"/>
                  </a:lnTo>
                  <a:lnTo>
                    <a:pt x="182136" y="610616"/>
                  </a:lnTo>
                  <a:lnTo>
                    <a:pt x="157438" y="572807"/>
                  </a:lnTo>
                  <a:lnTo>
                    <a:pt x="134293" y="533928"/>
                  </a:lnTo>
                  <a:lnTo>
                    <a:pt x="112746" y="494024"/>
                  </a:lnTo>
                  <a:lnTo>
                    <a:pt x="92842" y="453138"/>
                  </a:lnTo>
                  <a:lnTo>
                    <a:pt x="74624" y="411315"/>
                  </a:lnTo>
                  <a:lnTo>
                    <a:pt x="58136" y="368599"/>
                  </a:lnTo>
                  <a:lnTo>
                    <a:pt x="43423" y="325034"/>
                  </a:lnTo>
                  <a:lnTo>
                    <a:pt x="30528" y="280664"/>
                  </a:lnTo>
                  <a:lnTo>
                    <a:pt x="19496" y="235532"/>
                  </a:lnTo>
                  <a:lnTo>
                    <a:pt x="10371" y="189684"/>
                  </a:lnTo>
                  <a:lnTo>
                    <a:pt x="3197" y="143162"/>
                  </a:lnTo>
                  <a:lnTo>
                    <a:pt x="0" y="114054"/>
                  </a:lnTo>
                  <a:lnTo>
                    <a:pt x="1591" y="104187"/>
                  </a:lnTo>
                  <a:lnTo>
                    <a:pt x="23226" y="62352"/>
                  </a:lnTo>
                  <a:lnTo>
                    <a:pt x="56216" y="29362"/>
                  </a:lnTo>
                  <a:lnTo>
                    <a:pt x="98051" y="7727"/>
                  </a:lnTo>
                  <a:lnTo>
                    <a:pt x="146222" y="0"/>
                  </a:lnTo>
                  <a:lnTo>
                    <a:pt x="925230" y="0"/>
                  </a:lnTo>
                  <a:lnTo>
                    <a:pt x="973401" y="7727"/>
                  </a:lnTo>
                  <a:lnTo>
                    <a:pt x="1015236" y="29362"/>
                  </a:lnTo>
                  <a:lnTo>
                    <a:pt x="1048226" y="62352"/>
                  </a:lnTo>
                  <a:lnTo>
                    <a:pt x="1069861" y="104187"/>
                  </a:lnTo>
                  <a:lnTo>
                    <a:pt x="1077588" y="152357"/>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3" name="Google Shape;143;p2"/>
            <p:cNvSpPr/>
            <p:nvPr/>
          </p:nvSpPr>
          <p:spPr>
            <a:xfrm>
              <a:off x="1083808" y="9623721"/>
              <a:ext cx="1077595" cy="663575"/>
            </a:xfrm>
            <a:custGeom>
              <a:rect b="b" l="l" r="r" t="t"/>
              <a:pathLst>
                <a:path extrusionOk="0" h="663575" w="1077595">
                  <a:moveTo>
                    <a:pt x="152357" y="0"/>
                  </a:moveTo>
                  <a:lnTo>
                    <a:pt x="931366" y="0"/>
                  </a:lnTo>
                  <a:lnTo>
                    <a:pt x="979536" y="7727"/>
                  </a:lnTo>
                  <a:lnTo>
                    <a:pt x="1021371" y="29362"/>
                  </a:lnTo>
                  <a:lnTo>
                    <a:pt x="1054362" y="62352"/>
                  </a:lnTo>
                  <a:lnTo>
                    <a:pt x="1075996" y="104187"/>
                  </a:lnTo>
                  <a:lnTo>
                    <a:pt x="1077587" y="114049"/>
                  </a:lnTo>
                  <a:lnTo>
                    <a:pt x="1074395" y="143117"/>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56806" y="663277"/>
                  </a:lnTo>
                  <a:lnTo>
                    <a:pt x="0" y="663277"/>
                  </a:lnTo>
                  <a:lnTo>
                    <a:pt x="0" y="152357"/>
                  </a:lnTo>
                  <a:lnTo>
                    <a:pt x="7726" y="104187"/>
                  </a:lnTo>
                  <a:lnTo>
                    <a:pt x="29361" y="62352"/>
                  </a:lnTo>
                  <a:lnTo>
                    <a:pt x="62351" y="29362"/>
                  </a:lnTo>
                  <a:lnTo>
                    <a:pt x="104187" y="7727"/>
                  </a:lnTo>
                  <a:lnTo>
                    <a:pt x="152357"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4" name="Google Shape;144;p2"/>
            <p:cNvSpPr/>
            <p:nvPr/>
          </p:nvSpPr>
          <p:spPr>
            <a:xfrm>
              <a:off x="0" y="9644535"/>
              <a:ext cx="993140" cy="642620"/>
            </a:xfrm>
            <a:custGeom>
              <a:rect b="b" l="l" r="r" t="t"/>
              <a:pathLst>
                <a:path extrusionOk="0" h="642620" w="993140">
                  <a:moveTo>
                    <a:pt x="0" y="642464"/>
                  </a:moveTo>
                  <a:lnTo>
                    <a:pt x="0" y="146221"/>
                  </a:lnTo>
                  <a:lnTo>
                    <a:pt x="7727" y="98051"/>
                  </a:lnTo>
                  <a:lnTo>
                    <a:pt x="29361" y="56215"/>
                  </a:lnTo>
                  <a:lnTo>
                    <a:pt x="62352" y="23225"/>
                  </a:lnTo>
                  <a:lnTo>
                    <a:pt x="104187" y="1590"/>
                  </a:lnTo>
                  <a:lnTo>
                    <a:pt x="114050" y="0"/>
                  </a:lnTo>
                  <a:lnTo>
                    <a:pt x="143117" y="3192"/>
                  </a:lnTo>
                  <a:lnTo>
                    <a:pt x="189627" y="10363"/>
                  </a:lnTo>
                  <a:lnTo>
                    <a:pt x="235466" y="19485"/>
                  </a:lnTo>
                  <a:lnTo>
                    <a:pt x="280589" y="30513"/>
                  </a:lnTo>
                  <a:lnTo>
                    <a:pt x="324953" y="43403"/>
                  </a:lnTo>
                  <a:lnTo>
                    <a:pt x="368513" y="58111"/>
                  </a:lnTo>
                  <a:lnTo>
                    <a:pt x="411225" y="74594"/>
                  </a:lnTo>
                  <a:lnTo>
                    <a:pt x="453044" y="92806"/>
                  </a:lnTo>
                  <a:lnTo>
                    <a:pt x="493928" y="112705"/>
                  </a:lnTo>
                  <a:lnTo>
                    <a:pt x="533832" y="134246"/>
                  </a:lnTo>
                  <a:lnTo>
                    <a:pt x="572711" y="157384"/>
                  </a:lnTo>
                  <a:lnTo>
                    <a:pt x="610521" y="182077"/>
                  </a:lnTo>
                  <a:lnTo>
                    <a:pt x="647219" y="208279"/>
                  </a:lnTo>
                  <a:lnTo>
                    <a:pt x="682760" y="235948"/>
                  </a:lnTo>
                  <a:lnTo>
                    <a:pt x="717100" y="265038"/>
                  </a:lnTo>
                  <a:lnTo>
                    <a:pt x="750195" y="295506"/>
                  </a:lnTo>
                  <a:lnTo>
                    <a:pt x="782001" y="327308"/>
                  </a:lnTo>
                  <a:lnTo>
                    <a:pt x="812474" y="360399"/>
                  </a:lnTo>
                  <a:lnTo>
                    <a:pt x="841569" y="394736"/>
                  </a:lnTo>
                  <a:lnTo>
                    <a:pt x="869243" y="430274"/>
                  </a:lnTo>
                  <a:lnTo>
                    <a:pt x="895451" y="466970"/>
                  </a:lnTo>
                  <a:lnTo>
                    <a:pt x="920150" y="504779"/>
                  </a:lnTo>
                  <a:lnTo>
                    <a:pt x="943295" y="543658"/>
                  </a:lnTo>
                  <a:lnTo>
                    <a:pt x="964841" y="583563"/>
                  </a:lnTo>
                  <a:lnTo>
                    <a:pt x="984746" y="624448"/>
                  </a:lnTo>
                  <a:lnTo>
                    <a:pt x="992593" y="642464"/>
                  </a:lnTo>
                  <a:lnTo>
                    <a:pt x="0" y="642464"/>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5" name="Google Shape;145;p2"/>
          <p:cNvSpPr/>
          <p:nvPr/>
        </p:nvSpPr>
        <p:spPr>
          <a:xfrm>
            <a:off x="2342111" y="9673109"/>
            <a:ext cx="979805" cy="614045"/>
          </a:xfrm>
          <a:custGeom>
            <a:rect b="b" l="l" r="r" t="t"/>
            <a:pathLst>
              <a:path extrusionOk="0" h="614045" w="979804">
                <a:moveTo>
                  <a:pt x="979595" y="613889"/>
                </a:moveTo>
                <a:lnTo>
                  <a:pt x="0" y="613889"/>
                </a:lnTo>
                <a:lnTo>
                  <a:pt x="14713" y="583659"/>
                </a:lnTo>
                <a:lnTo>
                  <a:pt x="36254" y="543756"/>
                </a:lnTo>
                <a:lnTo>
                  <a:pt x="59392" y="504877"/>
                </a:lnTo>
                <a:lnTo>
                  <a:pt x="84085" y="467066"/>
                </a:lnTo>
                <a:lnTo>
                  <a:pt x="110288" y="430368"/>
                </a:lnTo>
                <a:lnTo>
                  <a:pt x="137956" y="394827"/>
                </a:lnTo>
                <a:lnTo>
                  <a:pt x="167046" y="360487"/>
                </a:lnTo>
                <a:lnTo>
                  <a:pt x="197514" y="327392"/>
                </a:lnTo>
                <a:lnTo>
                  <a:pt x="229316" y="295586"/>
                </a:lnTo>
                <a:lnTo>
                  <a:pt x="262407" y="265113"/>
                </a:lnTo>
                <a:lnTo>
                  <a:pt x="296744" y="236018"/>
                </a:lnTo>
                <a:lnTo>
                  <a:pt x="332282" y="208344"/>
                </a:lnTo>
                <a:lnTo>
                  <a:pt x="368978" y="182136"/>
                </a:lnTo>
                <a:lnTo>
                  <a:pt x="406788" y="157437"/>
                </a:lnTo>
                <a:lnTo>
                  <a:pt x="445666" y="134293"/>
                </a:lnTo>
                <a:lnTo>
                  <a:pt x="485571" y="112746"/>
                </a:lnTo>
                <a:lnTo>
                  <a:pt x="526456" y="92842"/>
                </a:lnTo>
                <a:lnTo>
                  <a:pt x="568279" y="74624"/>
                </a:lnTo>
                <a:lnTo>
                  <a:pt x="610995" y="58136"/>
                </a:lnTo>
                <a:lnTo>
                  <a:pt x="654560" y="43422"/>
                </a:lnTo>
                <a:lnTo>
                  <a:pt x="698931" y="30528"/>
                </a:lnTo>
                <a:lnTo>
                  <a:pt x="744062" y="19496"/>
                </a:lnTo>
                <a:lnTo>
                  <a:pt x="789911" y="10371"/>
                </a:lnTo>
                <a:lnTo>
                  <a:pt x="836433" y="3197"/>
                </a:lnTo>
                <a:lnTo>
                  <a:pt x="865539" y="0"/>
                </a:lnTo>
                <a:lnTo>
                  <a:pt x="875408" y="1591"/>
                </a:lnTo>
                <a:lnTo>
                  <a:pt x="917243" y="23226"/>
                </a:lnTo>
                <a:lnTo>
                  <a:pt x="950233" y="56216"/>
                </a:lnTo>
                <a:lnTo>
                  <a:pt x="971868" y="98052"/>
                </a:lnTo>
                <a:lnTo>
                  <a:pt x="979595" y="146222"/>
                </a:lnTo>
                <a:lnTo>
                  <a:pt x="979595" y="613889"/>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3"/>
          <p:cNvSpPr txBox="1"/>
          <p:nvPr>
            <p:ph type="title"/>
          </p:nvPr>
        </p:nvSpPr>
        <p:spPr>
          <a:xfrm>
            <a:off x="4399012" y="1122725"/>
            <a:ext cx="9490075" cy="1409536"/>
          </a:xfrm>
          <a:prstGeom prst="rect">
            <a:avLst/>
          </a:prstGeom>
          <a:noFill/>
          <a:ln>
            <a:noFill/>
          </a:ln>
        </p:spPr>
        <p:txBody>
          <a:bodyPr anchorCtr="0" anchor="t" bIns="0" lIns="0" spcFirstLastPara="1" rIns="0" wrap="square" tIns="238575">
            <a:spAutoFit/>
          </a:bodyPr>
          <a:lstStyle/>
          <a:p>
            <a:pPr indent="0" lvl="0" marL="2589530" rtl="0" algn="l">
              <a:lnSpc>
                <a:spcPct val="100000"/>
              </a:lnSpc>
              <a:spcBef>
                <a:spcPts val="0"/>
              </a:spcBef>
              <a:spcAft>
                <a:spcPts val="0"/>
              </a:spcAft>
              <a:buNone/>
            </a:pPr>
            <a:r>
              <a:rPr lang="en-US" sz="7600"/>
              <a:t>Overview</a:t>
            </a:r>
            <a:endParaRPr sz="7600"/>
          </a:p>
        </p:txBody>
      </p:sp>
      <p:grpSp>
        <p:nvGrpSpPr>
          <p:cNvPr id="151" name="Google Shape;151;p3"/>
          <p:cNvGrpSpPr/>
          <p:nvPr/>
        </p:nvGrpSpPr>
        <p:grpSpPr>
          <a:xfrm>
            <a:off x="9524" y="4934413"/>
            <a:ext cx="18278475" cy="167268"/>
            <a:chOff x="9524" y="4934413"/>
            <a:chExt cx="18278475" cy="167268"/>
          </a:xfrm>
        </p:grpSpPr>
        <p:sp>
          <p:nvSpPr>
            <p:cNvPr id="152" name="Google Shape;152;p3"/>
            <p:cNvSpPr/>
            <p:nvPr/>
          </p:nvSpPr>
          <p:spPr>
            <a:xfrm>
              <a:off x="9524" y="5008521"/>
              <a:ext cx="18278475" cy="19050"/>
            </a:xfrm>
            <a:custGeom>
              <a:rect b="b" l="l" r="r" t="t"/>
              <a:pathLst>
                <a:path extrusionOk="0" h="19050" w="18278475">
                  <a:moveTo>
                    <a:pt x="18278474" y="19049"/>
                  </a:moveTo>
                  <a:lnTo>
                    <a:pt x="0" y="19049"/>
                  </a:lnTo>
                  <a:lnTo>
                    <a:pt x="0" y="0"/>
                  </a:lnTo>
                  <a:lnTo>
                    <a:pt x="18278474" y="0"/>
                  </a:lnTo>
                  <a:lnTo>
                    <a:pt x="18278474" y="19049"/>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53" name="Google Shape;153;p3"/>
            <p:cNvPicPr preferRelativeResize="0"/>
            <p:nvPr/>
          </p:nvPicPr>
          <p:blipFill rotWithShape="1">
            <a:blip r:embed="rId3">
              <a:alphaModFix/>
            </a:blip>
            <a:srcRect b="0" l="0" r="0" t="0"/>
            <a:stretch/>
          </p:blipFill>
          <p:spPr>
            <a:xfrm>
              <a:off x="2247025" y="4934413"/>
              <a:ext cx="167268" cy="167268"/>
            </a:xfrm>
            <a:prstGeom prst="rect">
              <a:avLst/>
            </a:prstGeom>
            <a:noFill/>
            <a:ln>
              <a:noFill/>
            </a:ln>
          </p:spPr>
        </p:pic>
        <p:pic>
          <p:nvPicPr>
            <p:cNvPr id="154" name="Google Shape;154;p3"/>
            <p:cNvPicPr preferRelativeResize="0"/>
            <p:nvPr/>
          </p:nvPicPr>
          <p:blipFill rotWithShape="1">
            <a:blip r:embed="rId3">
              <a:alphaModFix/>
            </a:blip>
            <a:srcRect b="0" l="0" r="0" t="0"/>
            <a:stretch/>
          </p:blipFill>
          <p:spPr>
            <a:xfrm>
              <a:off x="5013487" y="4934413"/>
              <a:ext cx="167268" cy="167268"/>
            </a:xfrm>
            <a:prstGeom prst="rect">
              <a:avLst/>
            </a:prstGeom>
            <a:noFill/>
            <a:ln>
              <a:noFill/>
            </a:ln>
          </p:spPr>
        </p:pic>
        <p:pic>
          <p:nvPicPr>
            <p:cNvPr id="155" name="Google Shape;155;p3"/>
            <p:cNvPicPr preferRelativeResize="0"/>
            <p:nvPr/>
          </p:nvPicPr>
          <p:blipFill rotWithShape="1">
            <a:blip r:embed="rId3">
              <a:alphaModFix/>
            </a:blip>
            <a:srcRect b="0" l="0" r="0" t="0"/>
            <a:stretch/>
          </p:blipFill>
          <p:spPr>
            <a:xfrm>
              <a:off x="7779949" y="4934413"/>
              <a:ext cx="167267" cy="167268"/>
            </a:xfrm>
            <a:prstGeom prst="rect">
              <a:avLst/>
            </a:prstGeom>
            <a:noFill/>
            <a:ln>
              <a:noFill/>
            </a:ln>
          </p:spPr>
        </p:pic>
        <p:pic>
          <p:nvPicPr>
            <p:cNvPr id="156" name="Google Shape;156;p3"/>
            <p:cNvPicPr preferRelativeResize="0"/>
            <p:nvPr/>
          </p:nvPicPr>
          <p:blipFill rotWithShape="1">
            <a:blip r:embed="rId4">
              <a:alphaModFix/>
            </a:blip>
            <a:srcRect b="0" l="0" r="0" t="0"/>
            <a:stretch/>
          </p:blipFill>
          <p:spPr>
            <a:xfrm>
              <a:off x="10546411" y="4934413"/>
              <a:ext cx="167267" cy="167268"/>
            </a:xfrm>
            <a:prstGeom prst="rect">
              <a:avLst/>
            </a:prstGeom>
            <a:noFill/>
            <a:ln>
              <a:noFill/>
            </a:ln>
          </p:spPr>
        </p:pic>
        <p:pic>
          <p:nvPicPr>
            <p:cNvPr id="157" name="Google Shape;157;p3"/>
            <p:cNvPicPr preferRelativeResize="0"/>
            <p:nvPr/>
          </p:nvPicPr>
          <p:blipFill rotWithShape="1">
            <a:blip r:embed="rId3">
              <a:alphaModFix/>
            </a:blip>
            <a:srcRect b="0" l="0" r="0" t="0"/>
            <a:stretch/>
          </p:blipFill>
          <p:spPr>
            <a:xfrm>
              <a:off x="13312874" y="4934413"/>
              <a:ext cx="167267" cy="167268"/>
            </a:xfrm>
            <a:prstGeom prst="rect">
              <a:avLst/>
            </a:prstGeom>
            <a:noFill/>
            <a:ln>
              <a:noFill/>
            </a:ln>
          </p:spPr>
        </p:pic>
        <p:pic>
          <p:nvPicPr>
            <p:cNvPr id="158" name="Google Shape;158;p3"/>
            <p:cNvPicPr preferRelativeResize="0"/>
            <p:nvPr/>
          </p:nvPicPr>
          <p:blipFill rotWithShape="1">
            <a:blip r:embed="rId3">
              <a:alphaModFix/>
            </a:blip>
            <a:srcRect b="0" l="0" r="0" t="0"/>
            <a:stretch/>
          </p:blipFill>
          <p:spPr>
            <a:xfrm>
              <a:off x="15692099" y="4934413"/>
              <a:ext cx="167267" cy="167268"/>
            </a:xfrm>
            <a:prstGeom prst="rect">
              <a:avLst/>
            </a:prstGeom>
            <a:noFill/>
            <a:ln>
              <a:noFill/>
            </a:ln>
          </p:spPr>
        </p:pic>
      </p:grpSp>
      <p:sp>
        <p:nvSpPr>
          <p:cNvPr id="159" name="Google Shape;159;p3"/>
          <p:cNvSpPr txBox="1"/>
          <p:nvPr/>
        </p:nvSpPr>
        <p:spPr>
          <a:xfrm>
            <a:off x="1193714" y="3739274"/>
            <a:ext cx="2406650" cy="768350"/>
          </a:xfrm>
          <a:prstGeom prst="rect">
            <a:avLst/>
          </a:prstGeom>
          <a:noFill/>
          <a:ln>
            <a:noFill/>
          </a:ln>
        </p:spPr>
        <p:txBody>
          <a:bodyPr anchorCtr="0" anchor="t" bIns="0" lIns="0" spcFirstLastPara="1" rIns="0" wrap="square" tIns="12700">
            <a:spAutoFit/>
          </a:bodyPr>
          <a:lstStyle/>
          <a:p>
            <a:pPr indent="0" lvl="0" marL="12700" marR="5080" rtl="0" algn="l">
              <a:lnSpc>
                <a:spcPct val="108300"/>
              </a:lnSpc>
              <a:spcBef>
                <a:spcPts val="0"/>
              </a:spcBef>
              <a:spcAft>
                <a:spcPts val="0"/>
              </a:spcAft>
              <a:buNone/>
            </a:pPr>
            <a:r>
              <a:rPr b="1" lang="en-US" sz="2250">
                <a:latin typeface="Roboto"/>
                <a:ea typeface="Roboto"/>
                <a:cs typeface="Roboto"/>
                <a:sym typeface="Roboto"/>
              </a:rPr>
              <a:t>Introduction to the Organization</a:t>
            </a:r>
            <a:endParaRPr sz="2250">
              <a:latin typeface="Roboto"/>
              <a:ea typeface="Roboto"/>
              <a:cs typeface="Roboto"/>
              <a:sym typeface="Roboto"/>
            </a:endParaRPr>
          </a:p>
        </p:txBody>
      </p:sp>
      <p:sp>
        <p:nvSpPr>
          <p:cNvPr id="160" name="Google Shape;160;p3"/>
          <p:cNvSpPr txBox="1"/>
          <p:nvPr/>
        </p:nvSpPr>
        <p:spPr>
          <a:xfrm>
            <a:off x="4631521" y="5366173"/>
            <a:ext cx="1331595" cy="768350"/>
          </a:xfrm>
          <a:prstGeom prst="rect">
            <a:avLst/>
          </a:prstGeom>
          <a:noFill/>
          <a:ln>
            <a:noFill/>
          </a:ln>
        </p:spPr>
        <p:txBody>
          <a:bodyPr anchorCtr="0" anchor="t" bIns="0" lIns="0" spcFirstLastPara="1" rIns="0" wrap="square" tIns="12700">
            <a:spAutoFit/>
          </a:bodyPr>
          <a:lstStyle/>
          <a:p>
            <a:pPr indent="108585" lvl="0" marL="12700" marR="5080" rtl="0" algn="l">
              <a:lnSpc>
                <a:spcPct val="108300"/>
              </a:lnSpc>
              <a:spcBef>
                <a:spcPts val="0"/>
              </a:spcBef>
              <a:spcAft>
                <a:spcPts val="0"/>
              </a:spcAft>
              <a:buNone/>
            </a:pPr>
            <a:r>
              <a:rPr b="1" lang="en-US" sz="2250">
                <a:latin typeface="Roboto"/>
                <a:ea typeface="Roboto"/>
                <a:cs typeface="Roboto"/>
                <a:sym typeface="Roboto"/>
              </a:rPr>
              <a:t>Problem statement</a:t>
            </a:r>
            <a:endParaRPr sz="2250">
              <a:latin typeface="Roboto"/>
              <a:ea typeface="Roboto"/>
              <a:cs typeface="Roboto"/>
              <a:sym typeface="Roboto"/>
            </a:endParaRPr>
          </a:p>
        </p:txBody>
      </p:sp>
      <p:sp>
        <p:nvSpPr>
          <p:cNvPr id="161" name="Google Shape;161;p3"/>
          <p:cNvSpPr txBox="1"/>
          <p:nvPr/>
        </p:nvSpPr>
        <p:spPr>
          <a:xfrm>
            <a:off x="7281619" y="4139324"/>
            <a:ext cx="1092835" cy="36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250">
                <a:latin typeface="Roboto"/>
                <a:ea typeface="Roboto"/>
                <a:cs typeface="Roboto"/>
                <a:sym typeface="Roboto"/>
              </a:rPr>
              <a:t>Solution</a:t>
            </a:r>
            <a:endParaRPr sz="2250">
              <a:latin typeface="Roboto"/>
              <a:ea typeface="Roboto"/>
              <a:cs typeface="Roboto"/>
              <a:sym typeface="Roboto"/>
            </a:endParaRPr>
          </a:p>
        </p:txBody>
      </p:sp>
      <p:sp>
        <p:nvSpPr>
          <p:cNvPr id="162" name="Google Shape;162;p3"/>
          <p:cNvSpPr txBox="1"/>
          <p:nvPr/>
        </p:nvSpPr>
        <p:spPr>
          <a:xfrm>
            <a:off x="9976515" y="5180435"/>
            <a:ext cx="1765300" cy="1139825"/>
          </a:xfrm>
          <a:prstGeom prst="rect">
            <a:avLst/>
          </a:prstGeom>
          <a:noFill/>
          <a:ln>
            <a:noFill/>
          </a:ln>
        </p:spPr>
        <p:txBody>
          <a:bodyPr anchorCtr="0" anchor="t" bIns="0" lIns="0" spcFirstLastPara="1" rIns="0" wrap="square" tIns="41275">
            <a:spAutoFit/>
          </a:bodyPr>
          <a:lstStyle/>
          <a:p>
            <a:pPr indent="0" lvl="0" marL="0" rtl="0" algn="ctr">
              <a:lnSpc>
                <a:spcPct val="100000"/>
              </a:lnSpc>
              <a:spcBef>
                <a:spcPts val="0"/>
              </a:spcBef>
              <a:spcAft>
                <a:spcPts val="0"/>
              </a:spcAft>
              <a:buNone/>
            </a:pPr>
            <a:r>
              <a:rPr b="1" lang="en-US" sz="2250">
                <a:latin typeface="Roboto"/>
                <a:ea typeface="Roboto"/>
                <a:cs typeface="Roboto"/>
                <a:sym typeface="Roboto"/>
              </a:rPr>
              <a:t>Tools &amp;</a:t>
            </a:r>
            <a:endParaRPr sz="2250">
              <a:latin typeface="Roboto"/>
              <a:ea typeface="Roboto"/>
              <a:cs typeface="Roboto"/>
              <a:sym typeface="Roboto"/>
            </a:endParaRPr>
          </a:p>
          <a:p>
            <a:pPr indent="0" lvl="0" marL="12700" marR="5080" rtl="0" algn="ctr">
              <a:lnSpc>
                <a:spcPct val="108300"/>
              </a:lnSpc>
              <a:spcBef>
                <a:spcPts val="0"/>
              </a:spcBef>
              <a:spcAft>
                <a:spcPts val="0"/>
              </a:spcAft>
              <a:buNone/>
            </a:pPr>
            <a:r>
              <a:rPr b="1" lang="en-US" sz="2250">
                <a:latin typeface="Roboto"/>
                <a:ea typeface="Roboto"/>
                <a:cs typeface="Roboto"/>
                <a:sym typeface="Roboto"/>
              </a:rPr>
              <a:t>Technologies used</a:t>
            </a:r>
            <a:endParaRPr sz="2250">
              <a:latin typeface="Roboto"/>
              <a:ea typeface="Roboto"/>
              <a:cs typeface="Roboto"/>
              <a:sym typeface="Roboto"/>
            </a:endParaRPr>
          </a:p>
        </p:txBody>
      </p:sp>
      <p:sp>
        <p:nvSpPr>
          <p:cNvPr id="163" name="Google Shape;163;p3"/>
          <p:cNvSpPr txBox="1"/>
          <p:nvPr/>
        </p:nvSpPr>
        <p:spPr>
          <a:xfrm>
            <a:off x="12823473" y="4139324"/>
            <a:ext cx="1146175" cy="36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250">
                <a:latin typeface="Roboto"/>
                <a:ea typeface="Roboto"/>
                <a:cs typeface="Roboto"/>
                <a:sym typeface="Roboto"/>
              </a:rPr>
              <a:t>Timeline</a:t>
            </a:r>
            <a:endParaRPr sz="2250">
              <a:latin typeface="Roboto"/>
              <a:ea typeface="Roboto"/>
              <a:cs typeface="Roboto"/>
              <a:sym typeface="Roboto"/>
            </a:endParaRPr>
          </a:p>
        </p:txBody>
      </p:sp>
      <p:grpSp>
        <p:nvGrpSpPr>
          <p:cNvPr id="164" name="Google Shape;164;p3"/>
          <p:cNvGrpSpPr/>
          <p:nvPr/>
        </p:nvGrpSpPr>
        <p:grpSpPr>
          <a:xfrm>
            <a:off x="1637" y="8723041"/>
            <a:ext cx="3148881" cy="1562649"/>
            <a:chOff x="1637" y="8723041"/>
            <a:chExt cx="3148881" cy="1562649"/>
          </a:xfrm>
        </p:grpSpPr>
        <p:sp>
          <p:nvSpPr>
            <p:cNvPr id="165" name="Google Shape;165;p3"/>
            <p:cNvSpPr/>
            <p:nvPr/>
          </p:nvSpPr>
          <p:spPr>
            <a:xfrm>
              <a:off x="1637" y="9504745"/>
              <a:ext cx="774065" cy="774065"/>
            </a:xfrm>
            <a:custGeom>
              <a:rect b="b" l="l" r="r" t="t"/>
              <a:pathLst>
                <a:path extrusionOk="0" h="774065" w="774065">
                  <a:moveTo>
                    <a:pt x="0" y="633807"/>
                  </a:moveTo>
                  <a:lnTo>
                    <a:pt x="0" y="134144"/>
                  </a:lnTo>
                  <a:lnTo>
                    <a:pt x="6022" y="96806"/>
                  </a:lnTo>
                  <a:lnTo>
                    <a:pt x="27657" y="54971"/>
                  </a:lnTo>
                  <a:lnTo>
                    <a:pt x="60647" y="21981"/>
                  </a:lnTo>
                  <a:lnTo>
                    <a:pt x="102482" y="346"/>
                  </a:lnTo>
                  <a:lnTo>
                    <a:pt x="104631" y="0"/>
                  </a:lnTo>
                  <a:lnTo>
                    <a:pt x="139013" y="5186"/>
                  </a:lnTo>
                  <a:lnTo>
                    <a:pt x="184171" y="14776"/>
                  </a:lnTo>
                  <a:lnTo>
                    <a:pt x="228330" y="26922"/>
                  </a:lnTo>
                  <a:lnTo>
                    <a:pt x="271408" y="41542"/>
                  </a:lnTo>
                  <a:lnTo>
                    <a:pt x="313323" y="58556"/>
                  </a:lnTo>
                  <a:lnTo>
                    <a:pt x="353992" y="77880"/>
                  </a:lnTo>
                  <a:lnTo>
                    <a:pt x="393335" y="99434"/>
                  </a:lnTo>
                  <a:lnTo>
                    <a:pt x="431268" y="123135"/>
                  </a:lnTo>
                  <a:lnTo>
                    <a:pt x="467709" y="148901"/>
                  </a:lnTo>
                  <a:lnTo>
                    <a:pt x="502578" y="176651"/>
                  </a:lnTo>
                  <a:lnTo>
                    <a:pt x="535791" y="206303"/>
                  </a:lnTo>
                  <a:lnTo>
                    <a:pt x="567267" y="237774"/>
                  </a:lnTo>
                  <a:lnTo>
                    <a:pt x="596923" y="270984"/>
                  </a:lnTo>
                  <a:lnTo>
                    <a:pt x="624679" y="305849"/>
                  </a:lnTo>
                  <a:lnTo>
                    <a:pt x="650451" y="342289"/>
                  </a:lnTo>
                  <a:lnTo>
                    <a:pt x="674157" y="380222"/>
                  </a:lnTo>
                  <a:lnTo>
                    <a:pt x="695717" y="419564"/>
                  </a:lnTo>
                  <a:lnTo>
                    <a:pt x="715047" y="460236"/>
                  </a:lnTo>
                  <a:lnTo>
                    <a:pt x="732066" y="502154"/>
                  </a:lnTo>
                  <a:lnTo>
                    <a:pt x="746691" y="545238"/>
                  </a:lnTo>
                  <a:lnTo>
                    <a:pt x="758842" y="589404"/>
                  </a:lnTo>
                  <a:lnTo>
                    <a:pt x="768435" y="634572"/>
                  </a:lnTo>
                  <a:lnTo>
                    <a:pt x="773628" y="668990"/>
                  </a:lnTo>
                  <a:lnTo>
                    <a:pt x="773280" y="671144"/>
                  </a:lnTo>
                  <a:lnTo>
                    <a:pt x="751645" y="712979"/>
                  </a:lnTo>
                  <a:lnTo>
                    <a:pt x="718655" y="745969"/>
                  </a:lnTo>
                  <a:lnTo>
                    <a:pt x="676820" y="767604"/>
                  </a:lnTo>
                  <a:lnTo>
                    <a:pt x="639482" y="773627"/>
                  </a:lnTo>
                  <a:lnTo>
                    <a:pt x="139820" y="773627"/>
                  </a:lnTo>
                  <a:lnTo>
                    <a:pt x="60647" y="745969"/>
                  </a:lnTo>
                  <a:lnTo>
                    <a:pt x="27657" y="712979"/>
                  </a:lnTo>
                  <a:lnTo>
                    <a:pt x="6022" y="671144"/>
                  </a:lnTo>
                  <a:lnTo>
                    <a:pt x="0" y="63380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3"/>
            <p:cNvSpPr/>
            <p:nvPr/>
          </p:nvSpPr>
          <p:spPr>
            <a:xfrm>
              <a:off x="28060" y="8723042"/>
              <a:ext cx="774065" cy="774065"/>
            </a:xfrm>
            <a:custGeom>
              <a:rect b="b" l="l" r="r" t="t"/>
              <a:pathLst>
                <a:path extrusionOk="0" h="774065" w="774065">
                  <a:moveTo>
                    <a:pt x="773628" y="139820"/>
                  </a:moveTo>
                  <a:lnTo>
                    <a:pt x="773628" y="639482"/>
                  </a:lnTo>
                  <a:lnTo>
                    <a:pt x="767605" y="676820"/>
                  </a:lnTo>
                  <a:lnTo>
                    <a:pt x="745970" y="718655"/>
                  </a:lnTo>
                  <a:lnTo>
                    <a:pt x="712980" y="751645"/>
                  </a:lnTo>
                  <a:lnTo>
                    <a:pt x="671145" y="773280"/>
                  </a:lnTo>
                  <a:lnTo>
                    <a:pt x="668997" y="773627"/>
                  </a:lnTo>
                  <a:lnTo>
                    <a:pt x="634614" y="768440"/>
                  </a:lnTo>
                  <a:lnTo>
                    <a:pt x="589456" y="758850"/>
                  </a:lnTo>
                  <a:lnTo>
                    <a:pt x="545297" y="746704"/>
                  </a:lnTo>
                  <a:lnTo>
                    <a:pt x="502219" y="732084"/>
                  </a:lnTo>
                  <a:lnTo>
                    <a:pt x="460304" y="715070"/>
                  </a:lnTo>
                  <a:lnTo>
                    <a:pt x="419635" y="695746"/>
                  </a:lnTo>
                  <a:lnTo>
                    <a:pt x="380292" y="674192"/>
                  </a:lnTo>
                  <a:lnTo>
                    <a:pt x="342359" y="650491"/>
                  </a:lnTo>
                  <a:lnTo>
                    <a:pt x="305918" y="624725"/>
                  </a:lnTo>
                  <a:lnTo>
                    <a:pt x="271049" y="596975"/>
                  </a:lnTo>
                  <a:lnTo>
                    <a:pt x="237836" y="567323"/>
                  </a:lnTo>
                  <a:lnTo>
                    <a:pt x="206360" y="535852"/>
                  </a:lnTo>
                  <a:lnTo>
                    <a:pt x="176704" y="502642"/>
                  </a:lnTo>
                  <a:lnTo>
                    <a:pt x="148949" y="467776"/>
                  </a:lnTo>
                  <a:lnTo>
                    <a:pt x="123176" y="431337"/>
                  </a:lnTo>
                  <a:lnTo>
                    <a:pt x="99470" y="393404"/>
                  </a:lnTo>
                  <a:lnTo>
                    <a:pt x="77910" y="354061"/>
                  </a:lnTo>
                  <a:lnTo>
                    <a:pt x="58580" y="313390"/>
                  </a:lnTo>
                  <a:lnTo>
                    <a:pt x="41561" y="271472"/>
                  </a:lnTo>
                  <a:lnTo>
                    <a:pt x="26936" y="228388"/>
                  </a:lnTo>
                  <a:lnTo>
                    <a:pt x="14785" y="184222"/>
                  </a:lnTo>
                  <a:lnTo>
                    <a:pt x="5192" y="139054"/>
                  </a:lnTo>
                  <a:lnTo>
                    <a:pt x="0" y="104636"/>
                  </a:lnTo>
                  <a:lnTo>
                    <a:pt x="347" y="102482"/>
                  </a:lnTo>
                  <a:lnTo>
                    <a:pt x="21982" y="60647"/>
                  </a:lnTo>
                  <a:lnTo>
                    <a:pt x="54972" y="27657"/>
                  </a:lnTo>
                  <a:lnTo>
                    <a:pt x="96807" y="6022"/>
                  </a:lnTo>
                  <a:lnTo>
                    <a:pt x="134145" y="0"/>
                  </a:lnTo>
                  <a:lnTo>
                    <a:pt x="633807" y="0"/>
                  </a:lnTo>
                  <a:lnTo>
                    <a:pt x="712980" y="27657"/>
                  </a:lnTo>
                  <a:lnTo>
                    <a:pt x="745970" y="60647"/>
                  </a:lnTo>
                  <a:lnTo>
                    <a:pt x="767605" y="102482"/>
                  </a:lnTo>
                  <a:lnTo>
                    <a:pt x="773628" y="13982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7" name="Google Shape;167;p3"/>
            <p:cNvSpPr/>
            <p:nvPr/>
          </p:nvSpPr>
          <p:spPr>
            <a:xfrm>
              <a:off x="810857" y="9505839"/>
              <a:ext cx="774065" cy="774065"/>
            </a:xfrm>
            <a:custGeom>
              <a:rect b="b" l="l" r="r" t="t"/>
              <a:pathLst>
                <a:path extrusionOk="0" h="774065" w="774065">
                  <a:moveTo>
                    <a:pt x="773628" y="139819"/>
                  </a:moveTo>
                  <a:lnTo>
                    <a:pt x="773628" y="639482"/>
                  </a:lnTo>
                  <a:lnTo>
                    <a:pt x="767605" y="676820"/>
                  </a:lnTo>
                  <a:lnTo>
                    <a:pt x="745970" y="718655"/>
                  </a:lnTo>
                  <a:lnTo>
                    <a:pt x="712980" y="751645"/>
                  </a:lnTo>
                  <a:lnTo>
                    <a:pt x="671145" y="773280"/>
                  </a:lnTo>
                  <a:lnTo>
                    <a:pt x="668998" y="773626"/>
                  </a:lnTo>
                  <a:lnTo>
                    <a:pt x="634614" y="768439"/>
                  </a:lnTo>
                  <a:lnTo>
                    <a:pt x="589456" y="758850"/>
                  </a:lnTo>
                  <a:lnTo>
                    <a:pt x="545297" y="746704"/>
                  </a:lnTo>
                  <a:lnTo>
                    <a:pt x="502219" y="732083"/>
                  </a:lnTo>
                  <a:lnTo>
                    <a:pt x="460304" y="715070"/>
                  </a:lnTo>
                  <a:lnTo>
                    <a:pt x="419635" y="695745"/>
                  </a:lnTo>
                  <a:lnTo>
                    <a:pt x="380292" y="674192"/>
                  </a:lnTo>
                  <a:lnTo>
                    <a:pt x="342359" y="650491"/>
                  </a:lnTo>
                  <a:lnTo>
                    <a:pt x="305918" y="624724"/>
                  </a:lnTo>
                  <a:lnTo>
                    <a:pt x="271049" y="596974"/>
                  </a:lnTo>
                  <a:lnTo>
                    <a:pt x="237836" y="567323"/>
                  </a:lnTo>
                  <a:lnTo>
                    <a:pt x="206360" y="535851"/>
                  </a:lnTo>
                  <a:lnTo>
                    <a:pt x="176704" y="502642"/>
                  </a:lnTo>
                  <a:lnTo>
                    <a:pt x="148948" y="467776"/>
                  </a:lnTo>
                  <a:lnTo>
                    <a:pt x="123176" y="431336"/>
                  </a:lnTo>
                  <a:lnTo>
                    <a:pt x="99470" y="393404"/>
                  </a:lnTo>
                  <a:lnTo>
                    <a:pt x="77910" y="354061"/>
                  </a:lnTo>
                  <a:lnTo>
                    <a:pt x="58580" y="313390"/>
                  </a:lnTo>
                  <a:lnTo>
                    <a:pt x="41561" y="271471"/>
                  </a:lnTo>
                  <a:lnTo>
                    <a:pt x="26936" y="228388"/>
                  </a:lnTo>
                  <a:lnTo>
                    <a:pt x="14785" y="184221"/>
                  </a:lnTo>
                  <a:lnTo>
                    <a:pt x="5192" y="139054"/>
                  </a:lnTo>
                  <a:lnTo>
                    <a:pt x="0" y="104636"/>
                  </a:lnTo>
                  <a:lnTo>
                    <a:pt x="347" y="102482"/>
                  </a:lnTo>
                  <a:lnTo>
                    <a:pt x="21982" y="60647"/>
                  </a:lnTo>
                  <a:lnTo>
                    <a:pt x="54972" y="27656"/>
                  </a:lnTo>
                  <a:lnTo>
                    <a:pt x="96807" y="6022"/>
                  </a:lnTo>
                  <a:lnTo>
                    <a:pt x="134144" y="0"/>
                  </a:lnTo>
                  <a:lnTo>
                    <a:pt x="633809" y="0"/>
                  </a:lnTo>
                  <a:lnTo>
                    <a:pt x="712980" y="27656"/>
                  </a:lnTo>
                  <a:lnTo>
                    <a:pt x="745970" y="60647"/>
                  </a:lnTo>
                  <a:lnTo>
                    <a:pt x="767605" y="102482"/>
                  </a:lnTo>
                  <a:lnTo>
                    <a:pt x="773628" y="139819"/>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8" name="Google Shape;168;p3"/>
            <p:cNvSpPr/>
            <p:nvPr/>
          </p:nvSpPr>
          <p:spPr>
            <a:xfrm>
              <a:off x="1587870" y="9511625"/>
              <a:ext cx="774065" cy="774065"/>
            </a:xfrm>
            <a:custGeom>
              <a:rect b="b" l="l" r="r" t="t"/>
              <a:pathLst>
                <a:path extrusionOk="0" h="774065" w="774064">
                  <a:moveTo>
                    <a:pt x="0" y="633807"/>
                  </a:moveTo>
                  <a:lnTo>
                    <a:pt x="0" y="134144"/>
                  </a:lnTo>
                  <a:lnTo>
                    <a:pt x="6022" y="96806"/>
                  </a:lnTo>
                  <a:lnTo>
                    <a:pt x="27657" y="54971"/>
                  </a:lnTo>
                  <a:lnTo>
                    <a:pt x="60647" y="21981"/>
                  </a:lnTo>
                  <a:lnTo>
                    <a:pt x="102482" y="346"/>
                  </a:lnTo>
                  <a:lnTo>
                    <a:pt x="104631" y="0"/>
                  </a:lnTo>
                  <a:lnTo>
                    <a:pt x="139013" y="5186"/>
                  </a:lnTo>
                  <a:lnTo>
                    <a:pt x="184171" y="14776"/>
                  </a:lnTo>
                  <a:lnTo>
                    <a:pt x="228330" y="26922"/>
                  </a:lnTo>
                  <a:lnTo>
                    <a:pt x="271408" y="41542"/>
                  </a:lnTo>
                  <a:lnTo>
                    <a:pt x="313323" y="58556"/>
                  </a:lnTo>
                  <a:lnTo>
                    <a:pt x="353992" y="77880"/>
                  </a:lnTo>
                  <a:lnTo>
                    <a:pt x="393335" y="99434"/>
                  </a:lnTo>
                  <a:lnTo>
                    <a:pt x="431267" y="123135"/>
                  </a:lnTo>
                  <a:lnTo>
                    <a:pt x="467709" y="148901"/>
                  </a:lnTo>
                  <a:lnTo>
                    <a:pt x="502578" y="176651"/>
                  </a:lnTo>
                  <a:lnTo>
                    <a:pt x="535791" y="206303"/>
                  </a:lnTo>
                  <a:lnTo>
                    <a:pt x="567267" y="237774"/>
                  </a:lnTo>
                  <a:lnTo>
                    <a:pt x="596923" y="270984"/>
                  </a:lnTo>
                  <a:lnTo>
                    <a:pt x="624678" y="305849"/>
                  </a:lnTo>
                  <a:lnTo>
                    <a:pt x="650450" y="342289"/>
                  </a:lnTo>
                  <a:lnTo>
                    <a:pt x="674157" y="380222"/>
                  </a:lnTo>
                  <a:lnTo>
                    <a:pt x="695717" y="419564"/>
                  </a:lnTo>
                  <a:lnTo>
                    <a:pt x="715047" y="460236"/>
                  </a:lnTo>
                  <a:lnTo>
                    <a:pt x="732066" y="502154"/>
                  </a:lnTo>
                  <a:lnTo>
                    <a:pt x="746691" y="545238"/>
                  </a:lnTo>
                  <a:lnTo>
                    <a:pt x="758842" y="589404"/>
                  </a:lnTo>
                  <a:lnTo>
                    <a:pt x="768434" y="634572"/>
                  </a:lnTo>
                  <a:lnTo>
                    <a:pt x="773628" y="668990"/>
                  </a:lnTo>
                  <a:lnTo>
                    <a:pt x="773280" y="671144"/>
                  </a:lnTo>
                  <a:lnTo>
                    <a:pt x="751645" y="712979"/>
                  </a:lnTo>
                  <a:lnTo>
                    <a:pt x="718655" y="745969"/>
                  </a:lnTo>
                  <a:lnTo>
                    <a:pt x="676820" y="767604"/>
                  </a:lnTo>
                  <a:lnTo>
                    <a:pt x="639482" y="773627"/>
                  </a:lnTo>
                  <a:lnTo>
                    <a:pt x="139820" y="773627"/>
                  </a:lnTo>
                  <a:lnTo>
                    <a:pt x="60647" y="745969"/>
                  </a:lnTo>
                  <a:lnTo>
                    <a:pt x="27657" y="712979"/>
                  </a:lnTo>
                  <a:lnTo>
                    <a:pt x="6022" y="671144"/>
                  </a:lnTo>
                  <a:lnTo>
                    <a:pt x="0" y="633807"/>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9" name="Google Shape;169;p3"/>
            <p:cNvSpPr/>
            <p:nvPr/>
          </p:nvSpPr>
          <p:spPr>
            <a:xfrm>
              <a:off x="1587870" y="8723041"/>
              <a:ext cx="774065" cy="774065"/>
            </a:xfrm>
            <a:custGeom>
              <a:rect b="b" l="l" r="r" t="t"/>
              <a:pathLst>
                <a:path extrusionOk="0" h="774065" w="774064">
                  <a:moveTo>
                    <a:pt x="139820" y="0"/>
                  </a:moveTo>
                  <a:lnTo>
                    <a:pt x="639482" y="0"/>
                  </a:lnTo>
                  <a:lnTo>
                    <a:pt x="676820" y="6022"/>
                  </a:lnTo>
                  <a:lnTo>
                    <a:pt x="718655" y="27657"/>
                  </a:lnTo>
                  <a:lnTo>
                    <a:pt x="751645" y="60647"/>
                  </a:lnTo>
                  <a:lnTo>
                    <a:pt x="773280" y="102482"/>
                  </a:lnTo>
                  <a:lnTo>
                    <a:pt x="773627" y="104630"/>
                  </a:lnTo>
                  <a:lnTo>
                    <a:pt x="768440" y="139013"/>
                  </a:lnTo>
                  <a:lnTo>
                    <a:pt x="758850" y="184172"/>
                  </a:lnTo>
                  <a:lnTo>
                    <a:pt x="746704" y="228331"/>
                  </a:lnTo>
                  <a:lnTo>
                    <a:pt x="732084" y="271409"/>
                  </a:lnTo>
                  <a:lnTo>
                    <a:pt x="715070" y="313323"/>
                  </a:lnTo>
                  <a:lnTo>
                    <a:pt x="695746" y="353993"/>
                  </a:lnTo>
                  <a:lnTo>
                    <a:pt x="674192" y="393335"/>
                  </a:lnTo>
                  <a:lnTo>
                    <a:pt x="650491" y="431268"/>
                  </a:lnTo>
                  <a:lnTo>
                    <a:pt x="624725" y="467710"/>
                  </a:lnTo>
                  <a:lnTo>
                    <a:pt x="596975" y="502578"/>
                  </a:lnTo>
                  <a:lnTo>
                    <a:pt x="567323" y="535791"/>
                  </a:lnTo>
                  <a:lnTo>
                    <a:pt x="535852" y="567267"/>
                  </a:lnTo>
                  <a:lnTo>
                    <a:pt x="502642" y="596924"/>
                  </a:lnTo>
                  <a:lnTo>
                    <a:pt x="467777" y="624679"/>
                  </a:lnTo>
                  <a:lnTo>
                    <a:pt x="431337" y="650451"/>
                  </a:lnTo>
                  <a:lnTo>
                    <a:pt x="393404" y="674158"/>
                  </a:lnTo>
                  <a:lnTo>
                    <a:pt x="354062" y="695717"/>
                  </a:lnTo>
                  <a:lnTo>
                    <a:pt x="313390" y="715047"/>
                  </a:lnTo>
                  <a:lnTo>
                    <a:pt x="271472" y="732066"/>
                  </a:lnTo>
                  <a:lnTo>
                    <a:pt x="228388" y="746692"/>
                  </a:lnTo>
                  <a:lnTo>
                    <a:pt x="184222" y="758842"/>
                  </a:lnTo>
                  <a:lnTo>
                    <a:pt x="139054" y="768435"/>
                  </a:lnTo>
                  <a:lnTo>
                    <a:pt x="104637" y="773628"/>
                  </a:lnTo>
                  <a:lnTo>
                    <a:pt x="102482" y="773280"/>
                  </a:lnTo>
                  <a:lnTo>
                    <a:pt x="60647" y="751645"/>
                  </a:lnTo>
                  <a:lnTo>
                    <a:pt x="27657" y="718655"/>
                  </a:lnTo>
                  <a:lnTo>
                    <a:pt x="6022" y="676820"/>
                  </a:lnTo>
                  <a:lnTo>
                    <a:pt x="0" y="639482"/>
                  </a:lnTo>
                  <a:lnTo>
                    <a:pt x="0" y="139820"/>
                  </a:lnTo>
                  <a:lnTo>
                    <a:pt x="27657" y="60647"/>
                  </a:lnTo>
                  <a:lnTo>
                    <a:pt x="60647" y="27657"/>
                  </a:lnTo>
                  <a:lnTo>
                    <a:pt x="102482" y="6022"/>
                  </a:lnTo>
                  <a:lnTo>
                    <a:pt x="139820"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0" name="Google Shape;170;p3"/>
            <p:cNvSpPr/>
            <p:nvPr/>
          </p:nvSpPr>
          <p:spPr>
            <a:xfrm>
              <a:off x="2360096" y="8728827"/>
              <a:ext cx="774065" cy="774065"/>
            </a:xfrm>
            <a:custGeom>
              <a:rect b="b" l="l" r="r" t="t"/>
              <a:pathLst>
                <a:path extrusionOk="0" h="774065" w="774064">
                  <a:moveTo>
                    <a:pt x="0" y="633807"/>
                  </a:moveTo>
                  <a:lnTo>
                    <a:pt x="0" y="134144"/>
                  </a:lnTo>
                  <a:lnTo>
                    <a:pt x="6022" y="96806"/>
                  </a:lnTo>
                  <a:lnTo>
                    <a:pt x="27657" y="54971"/>
                  </a:lnTo>
                  <a:lnTo>
                    <a:pt x="60647" y="21981"/>
                  </a:lnTo>
                  <a:lnTo>
                    <a:pt x="102482" y="346"/>
                  </a:lnTo>
                  <a:lnTo>
                    <a:pt x="104630" y="0"/>
                  </a:lnTo>
                  <a:lnTo>
                    <a:pt x="139013" y="5186"/>
                  </a:lnTo>
                  <a:lnTo>
                    <a:pt x="184171" y="14776"/>
                  </a:lnTo>
                  <a:lnTo>
                    <a:pt x="228330" y="26922"/>
                  </a:lnTo>
                  <a:lnTo>
                    <a:pt x="271408" y="41542"/>
                  </a:lnTo>
                  <a:lnTo>
                    <a:pt x="313323" y="58556"/>
                  </a:lnTo>
                  <a:lnTo>
                    <a:pt x="353992" y="77880"/>
                  </a:lnTo>
                  <a:lnTo>
                    <a:pt x="393334" y="99434"/>
                  </a:lnTo>
                  <a:lnTo>
                    <a:pt x="431267" y="123135"/>
                  </a:lnTo>
                  <a:lnTo>
                    <a:pt x="467709" y="148901"/>
                  </a:lnTo>
                  <a:lnTo>
                    <a:pt x="502577" y="176651"/>
                  </a:lnTo>
                  <a:lnTo>
                    <a:pt x="535791" y="206303"/>
                  </a:lnTo>
                  <a:lnTo>
                    <a:pt x="567266" y="237774"/>
                  </a:lnTo>
                  <a:lnTo>
                    <a:pt x="596923" y="270984"/>
                  </a:lnTo>
                  <a:lnTo>
                    <a:pt x="624678" y="305850"/>
                  </a:lnTo>
                  <a:lnTo>
                    <a:pt x="650450" y="342289"/>
                  </a:lnTo>
                  <a:lnTo>
                    <a:pt x="674157" y="380222"/>
                  </a:lnTo>
                  <a:lnTo>
                    <a:pt x="695717" y="419565"/>
                  </a:lnTo>
                  <a:lnTo>
                    <a:pt x="715047" y="460236"/>
                  </a:lnTo>
                  <a:lnTo>
                    <a:pt x="732066" y="502154"/>
                  </a:lnTo>
                  <a:lnTo>
                    <a:pt x="746691" y="545238"/>
                  </a:lnTo>
                  <a:lnTo>
                    <a:pt x="758841" y="589404"/>
                  </a:lnTo>
                  <a:lnTo>
                    <a:pt x="768434" y="634572"/>
                  </a:lnTo>
                  <a:lnTo>
                    <a:pt x="773627" y="668990"/>
                  </a:lnTo>
                  <a:lnTo>
                    <a:pt x="773280" y="671144"/>
                  </a:lnTo>
                  <a:lnTo>
                    <a:pt x="751645" y="712979"/>
                  </a:lnTo>
                  <a:lnTo>
                    <a:pt x="718655" y="745970"/>
                  </a:lnTo>
                  <a:lnTo>
                    <a:pt x="676820" y="767604"/>
                  </a:lnTo>
                  <a:lnTo>
                    <a:pt x="639483" y="773626"/>
                  </a:lnTo>
                  <a:lnTo>
                    <a:pt x="139818" y="773626"/>
                  </a:lnTo>
                  <a:lnTo>
                    <a:pt x="60647" y="745970"/>
                  </a:lnTo>
                  <a:lnTo>
                    <a:pt x="27657" y="712979"/>
                  </a:lnTo>
                  <a:lnTo>
                    <a:pt x="6022" y="671144"/>
                  </a:lnTo>
                  <a:lnTo>
                    <a:pt x="0" y="633807"/>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1" name="Google Shape;171;p3"/>
            <p:cNvSpPr/>
            <p:nvPr/>
          </p:nvSpPr>
          <p:spPr>
            <a:xfrm>
              <a:off x="2376453" y="9511623"/>
              <a:ext cx="774065" cy="774065"/>
            </a:xfrm>
            <a:custGeom>
              <a:rect b="b" l="l" r="r" t="t"/>
              <a:pathLst>
                <a:path extrusionOk="0" h="774065" w="774064">
                  <a:moveTo>
                    <a:pt x="633806" y="773628"/>
                  </a:moveTo>
                  <a:lnTo>
                    <a:pt x="134145" y="773628"/>
                  </a:lnTo>
                  <a:lnTo>
                    <a:pt x="96806" y="767606"/>
                  </a:lnTo>
                  <a:lnTo>
                    <a:pt x="54971" y="745971"/>
                  </a:lnTo>
                  <a:lnTo>
                    <a:pt x="21981" y="712981"/>
                  </a:lnTo>
                  <a:lnTo>
                    <a:pt x="346" y="671145"/>
                  </a:lnTo>
                  <a:lnTo>
                    <a:pt x="0" y="668996"/>
                  </a:lnTo>
                  <a:lnTo>
                    <a:pt x="5186" y="634614"/>
                  </a:lnTo>
                  <a:lnTo>
                    <a:pt x="14776" y="589455"/>
                  </a:lnTo>
                  <a:lnTo>
                    <a:pt x="26922" y="545296"/>
                  </a:lnTo>
                  <a:lnTo>
                    <a:pt x="41542" y="502218"/>
                  </a:lnTo>
                  <a:lnTo>
                    <a:pt x="58556" y="460304"/>
                  </a:lnTo>
                  <a:lnTo>
                    <a:pt x="77880" y="419634"/>
                  </a:lnTo>
                  <a:lnTo>
                    <a:pt x="99434" y="380292"/>
                  </a:lnTo>
                  <a:lnTo>
                    <a:pt x="123135" y="342359"/>
                  </a:lnTo>
                  <a:lnTo>
                    <a:pt x="148901" y="305918"/>
                  </a:lnTo>
                  <a:lnTo>
                    <a:pt x="176651" y="271049"/>
                  </a:lnTo>
                  <a:lnTo>
                    <a:pt x="206303" y="237836"/>
                  </a:lnTo>
                  <a:lnTo>
                    <a:pt x="237774" y="206360"/>
                  </a:lnTo>
                  <a:lnTo>
                    <a:pt x="270984" y="176704"/>
                  </a:lnTo>
                  <a:lnTo>
                    <a:pt x="305849" y="148948"/>
                  </a:lnTo>
                  <a:lnTo>
                    <a:pt x="342289" y="123176"/>
                  </a:lnTo>
                  <a:lnTo>
                    <a:pt x="380222" y="99469"/>
                  </a:lnTo>
                  <a:lnTo>
                    <a:pt x="419565" y="77910"/>
                  </a:lnTo>
                  <a:lnTo>
                    <a:pt x="460236" y="58580"/>
                  </a:lnTo>
                  <a:lnTo>
                    <a:pt x="502154" y="41561"/>
                  </a:lnTo>
                  <a:lnTo>
                    <a:pt x="545238" y="26935"/>
                  </a:lnTo>
                  <a:lnTo>
                    <a:pt x="589404" y="14785"/>
                  </a:lnTo>
                  <a:lnTo>
                    <a:pt x="634572" y="5192"/>
                  </a:lnTo>
                  <a:lnTo>
                    <a:pt x="668988" y="0"/>
                  </a:lnTo>
                  <a:lnTo>
                    <a:pt x="671144" y="347"/>
                  </a:lnTo>
                  <a:lnTo>
                    <a:pt x="712979" y="21982"/>
                  </a:lnTo>
                  <a:lnTo>
                    <a:pt x="745970" y="54972"/>
                  </a:lnTo>
                  <a:lnTo>
                    <a:pt x="767604" y="96808"/>
                  </a:lnTo>
                  <a:lnTo>
                    <a:pt x="773627" y="134145"/>
                  </a:lnTo>
                  <a:lnTo>
                    <a:pt x="773627" y="633808"/>
                  </a:lnTo>
                  <a:lnTo>
                    <a:pt x="745970" y="712981"/>
                  </a:lnTo>
                  <a:lnTo>
                    <a:pt x="712979" y="745971"/>
                  </a:lnTo>
                  <a:lnTo>
                    <a:pt x="671144" y="767606"/>
                  </a:lnTo>
                  <a:lnTo>
                    <a:pt x="633806" y="773628"/>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72" name="Google Shape;172;p3"/>
          <p:cNvSpPr/>
          <p:nvPr/>
        </p:nvSpPr>
        <p:spPr>
          <a:xfrm>
            <a:off x="2397091" y="7889453"/>
            <a:ext cx="774065" cy="774065"/>
          </a:xfrm>
          <a:custGeom>
            <a:rect b="b" l="l" r="r" t="t"/>
            <a:pathLst>
              <a:path extrusionOk="0" h="774065" w="774064">
                <a:moveTo>
                  <a:pt x="773628" y="139820"/>
                </a:moveTo>
                <a:lnTo>
                  <a:pt x="773628" y="639482"/>
                </a:lnTo>
                <a:lnTo>
                  <a:pt x="767605" y="676820"/>
                </a:lnTo>
                <a:lnTo>
                  <a:pt x="745970" y="718655"/>
                </a:lnTo>
                <a:lnTo>
                  <a:pt x="712980" y="751645"/>
                </a:lnTo>
                <a:lnTo>
                  <a:pt x="671145" y="773280"/>
                </a:lnTo>
                <a:lnTo>
                  <a:pt x="668997" y="773627"/>
                </a:lnTo>
                <a:lnTo>
                  <a:pt x="634614" y="768440"/>
                </a:lnTo>
                <a:lnTo>
                  <a:pt x="589456" y="758850"/>
                </a:lnTo>
                <a:lnTo>
                  <a:pt x="545297" y="746704"/>
                </a:lnTo>
                <a:lnTo>
                  <a:pt x="502219" y="732084"/>
                </a:lnTo>
                <a:lnTo>
                  <a:pt x="460304" y="715070"/>
                </a:lnTo>
                <a:lnTo>
                  <a:pt x="419635" y="695746"/>
                </a:lnTo>
                <a:lnTo>
                  <a:pt x="380292" y="674192"/>
                </a:lnTo>
                <a:lnTo>
                  <a:pt x="342360" y="650491"/>
                </a:lnTo>
                <a:lnTo>
                  <a:pt x="305918" y="624725"/>
                </a:lnTo>
                <a:lnTo>
                  <a:pt x="271049" y="596975"/>
                </a:lnTo>
                <a:lnTo>
                  <a:pt x="237836" y="567323"/>
                </a:lnTo>
                <a:lnTo>
                  <a:pt x="206360" y="535852"/>
                </a:lnTo>
                <a:lnTo>
                  <a:pt x="176704" y="502642"/>
                </a:lnTo>
                <a:lnTo>
                  <a:pt x="148949" y="467776"/>
                </a:lnTo>
                <a:lnTo>
                  <a:pt x="123176" y="431337"/>
                </a:lnTo>
                <a:lnTo>
                  <a:pt x="99470" y="393404"/>
                </a:lnTo>
                <a:lnTo>
                  <a:pt x="77910" y="354061"/>
                </a:lnTo>
                <a:lnTo>
                  <a:pt x="58580" y="313390"/>
                </a:lnTo>
                <a:lnTo>
                  <a:pt x="41561" y="271472"/>
                </a:lnTo>
                <a:lnTo>
                  <a:pt x="26936" y="228388"/>
                </a:lnTo>
                <a:lnTo>
                  <a:pt x="14785" y="184222"/>
                </a:lnTo>
                <a:lnTo>
                  <a:pt x="5192" y="139054"/>
                </a:lnTo>
                <a:lnTo>
                  <a:pt x="0" y="104636"/>
                </a:lnTo>
                <a:lnTo>
                  <a:pt x="347" y="102482"/>
                </a:lnTo>
                <a:lnTo>
                  <a:pt x="21982" y="60647"/>
                </a:lnTo>
                <a:lnTo>
                  <a:pt x="54972" y="27657"/>
                </a:lnTo>
                <a:lnTo>
                  <a:pt x="96807" y="6022"/>
                </a:lnTo>
                <a:lnTo>
                  <a:pt x="134145" y="0"/>
                </a:lnTo>
                <a:lnTo>
                  <a:pt x="633807" y="0"/>
                </a:lnTo>
                <a:lnTo>
                  <a:pt x="712980" y="27657"/>
                </a:lnTo>
                <a:lnTo>
                  <a:pt x="745970" y="60647"/>
                </a:lnTo>
                <a:lnTo>
                  <a:pt x="767605" y="102482"/>
                </a:lnTo>
                <a:lnTo>
                  <a:pt x="773628" y="13982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73" name="Google Shape;173;p3"/>
          <p:cNvGrpSpPr/>
          <p:nvPr/>
        </p:nvGrpSpPr>
        <p:grpSpPr>
          <a:xfrm>
            <a:off x="16694604" y="22325"/>
            <a:ext cx="1562350" cy="3148580"/>
            <a:chOff x="16694604" y="22325"/>
            <a:chExt cx="1562350" cy="3148580"/>
          </a:xfrm>
        </p:grpSpPr>
        <p:sp>
          <p:nvSpPr>
            <p:cNvPr id="174" name="Google Shape;174;p3"/>
            <p:cNvSpPr/>
            <p:nvPr/>
          </p:nvSpPr>
          <p:spPr>
            <a:xfrm>
              <a:off x="17472834" y="2393665"/>
              <a:ext cx="777240" cy="777240"/>
            </a:xfrm>
            <a:custGeom>
              <a:rect b="b" l="l" r="r" t="t"/>
              <a:pathLst>
                <a:path extrusionOk="0" h="777239" w="777240">
                  <a:moveTo>
                    <a:pt x="692255" y="777103"/>
                  </a:moveTo>
                  <a:lnTo>
                    <a:pt x="82649" y="777103"/>
                  </a:lnTo>
                  <a:lnTo>
                    <a:pt x="54228" y="771365"/>
                  </a:lnTo>
                  <a:lnTo>
                    <a:pt x="23951" y="750952"/>
                  </a:lnTo>
                  <a:lnTo>
                    <a:pt x="3539" y="720676"/>
                  </a:lnTo>
                  <a:lnTo>
                    <a:pt x="0" y="703147"/>
                  </a:lnTo>
                  <a:lnTo>
                    <a:pt x="1711" y="684165"/>
                  </a:lnTo>
                  <a:lnTo>
                    <a:pt x="8662" y="638090"/>
                  </a:lnTo>
                  <a:lnTo>
                    <a:pt x="18251" y="592931"/>
                  </a:lnTo>
                  <a:lnTo>
                    <a:pt x="30397" y="548772"/>
                  </a:lnTo>
                  <a:lnTo>
                    <a:pt x="45018" y="505694"/>
                  </a:lnTo>
                  <a:lnTo>
                    <a:pt x="62032" y="463780"/>
                  </a:lnTo>
                  <a:lnTo>
                    <a:pt x="81356" y="423110"/>
                  </a:lnTo>
                  <a:lnTo>
                    <a:pt x="102910" y="383768"/>
                  </a:lnTo>
                  <a:lnTo>
                    <a:pt x="126611" y="345835"/>
                  </a:lnTo>
                  <a:lnTo>
                    <a:pt x="152377" y="309393"/>
                  </a:lnTo>
                  <a:lnTo>
                    <a:pt x="180127" y="274525"/>
                  </a:lnTo>
                  <a:lnTo>
                    <a:pt x="209779" y="241312"/>
                  </a:lnTo>
                  <a:lnTo>
                    <a:pt x="241250" y="209836"/>
                  </a:lnTo>
                  <a:lnTo>
                    <a:pt x="274460" y="180179"/>
                  </a:lnTo>
                  <a:lnTo>
                    <a:pt x="309325" y="152424"/>
                  </a:lnTo>
                  <a:lnTo>
                    <a:pt x="345765" y="126652"/>
                  </a:lnTo>
                  <a:lnTo>
                    <a:pt x="383697" y="102945"/>
                  </a:lnTo>
                  <a:lnTo>
                    <a:pt x="423040" y="81386"/>
                  </a:lnTo>
                  <a:lnTo>
                    <a:pt x="463712" y="62056"/>
                  </a:lnTo>
                  <a:lnTo>
                    <a:pt x="505630" y="45037"/>
                  </a:lnTo>
                  <a:lnTo>
                    <a:pt x="548713" y="30411"/>
                  </a:lnTo>
                  <a:lnTo>
                    <a:pt x="592880" y="18261"/>
                  </a:lnTo>
                  <a:lnTo>
                    <a:pt x="638048" y="8668"/>
                  </a:lnTo>
                  <a:lnTo>
                    <a:pt x="684135" y="1714"/>
                  </a:lnTo>
                  <a:lnTo>
                    <a:pt x="703148" y="0"/>
                  </a:lnTo>
                  <a:lnTo>
                    <a:pt x="720676" y="3538"/>
                  </a:lnTo>
                  <a:lnTo>
                    <a:pt x="750952" y="23951"/>
                  </a:lnTo>
                  <a:lnTo>
                    <a:pt x="771365" y="54227"/>
                  </a:lnTo>
                  <a:lnTo>
                    <a:pt x="777103" y="82649"/>
                  </a:lnTo>
                  <a:lnTo>
                    <a:pt x="777103" y="692254"/>
                  </a:lnTo>
                  <a:lnTo>
                    <a:pt x="771365" y="720676"/>
                  </a:lnTo>
                  <a:lnTo>
                    <a:pt x="750952" y="750952"/>
                  </a:lnTo>
                  <a:lnTo>
                    <a:pt x="720676" y="771365"/>
                  </a:lnTo>
                  <a:lnTo>
                    <a:pt x="692255" y="777103"/>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5" name="Google Shape;175;p3"/>
            <p:cNvSpPr/>
            <p:nvPr/>
          </p:nvSpPr>
          <p:spPr>
            <a:xfrm>
              <a:off x="16694604" y="2370717"/>
              <a:ext cx="777240" cy="777240"/>
            </a:xfrm>
            <a:custGeom>
              <a:rect b="b" l="l" r="r" t="t"/>
              <a:pathLst>
                <a:path extrusionOk="0" h="777239" w="777240">
                  <a:moveTo>
                    <a:pt x="84848" y="0"/>
                  </a:moveTo>
                  <a:lnTo>
                    <a:pt x="694454" y="0"/>
                  </a:lnTo>
                  <a:lnTo>
                    <a:pt x="722875" y="5737"/>
                  </a:lnTo>
                  <a:lnTo>
                    <a:pt x="753151" y="26150"/>
                  </a:lnTo>
                  <a:lnTo>
                    <a:pt x="773564" y="56427"/>
                  </a:lnTo>
                  <a:lnTo>
                    <a:pt x="777103" y="73954"/>
                  </a:lnTo>
                  <a:lnTo>
                    <a:pt x="775391" y="92937"/>
                  </a:lnTo>
                  <a:lnTo>
                    <a:pt x="768440" y="139013"/>
                  </a:lnTo>
                  <a:lnTo>
                    <a:pt x="758851" y="184171"/>
                  </a:lnTo>
                  <a:lnTo>
                    <a:pt x="746705" y="228330"/>
                  </a:lnTo>
                  <a:lnTo>
                    <a:pt x="732084" y="271408"/>
                  </a:lnTo>
                  <a:lnTo>
                    <a:pt x="715071" y="313323"/>
                  </a:lnTo>
                  <a:lnTo>
                    <a:pt x="695746" y="353992"/>
                  </a:lnTo>
                  <a:lnTo>
                    <a:pt x="674192" y="393335"/>
                  </a:lnTo>
                  <a:lnTo>
                    <a:pt x="650491" y="431267"/>
                  </a:lnTo>
                  <a:lnTo>
                    <a:pt x="624725" y="467709"/>
                  </a:lnTo>
                  <a:lnTo>
                    <a:pt x="596975" y="502577"/>
                  </a:lnTo>
                  <a:lnTo>
                    <a:pt x="567324" y="535791"/>
                  </a:lnTo>
                  <a:lnTo>
                    <a:pt x="535852" y="567267"/>
                  </a:lnTo>
                  <a:lnTo>
                    <a:pt x="502642" y="596923"/>
                  </a:lnTo>
                  <a:lnTo>
                    <a:pt x="467777" y="624678"/>
                  </a:lnTo>
                  <a:lnTo>
                    <a:pt x="431337" y="650450"/>
                  </a:lnTo>
                  <a:lnTo>
                    <a:pt x="393405" y="674157"/>
                  </a:lnTo>
                  <a:lnTo>
                    <a:pt x="354062" y="695717"/>
                  </a:lnTo>
                  <a:lnTo>
                    <a:pt x="313390" y="715047"/>
                  </a:lnTo>
                  <a:lnTo>
                    <a:pt x="271472" y="732066"/>
                  </a:lnTo>
                  <a:lnTo>
                    <a:pt x="228389" y="746691"/>
                  </a:lnTo>
                  <a:lnTo>
                    <a:pt x="184222" y="758842"/>
                  </a:lnTo>
                  <a:lnTo>
                    <a:pt x="139055" y="768434"/>
                  </a:lnTo>
                  <a:lnTo>
                    <a:pt x="92968" y="775388"/>
                  </a:lnTo>
                  <a:lnTo>
                    <a:pt x="73954" y="777103"/>
                  </a:lnTo>
                  <a:lnTo>
                    <a:pt x="56427" y="773564"/>
                  </a:lnTo>
                  <a:lnTo>
                    <a:pt x="26151" y="753151"/>
                  </a:lnTo>
                  <a:lnTo>
                    <a:pt x="5738" y="722875"/>
                  </a:lnTo>
                  <a:lnTo>
                    <a:pt x="0" y="694453"/>
                  </a:lnTo>
                  <a:lnTo>
                    <a:pt x="0" y="84849"/>
                  </a:lnTo>
                  <a:lnTo>
                    <a:pt x="5738" y="56427"/>
                  </a:lnTo>
                  <a:lnTo>
                    <a:pt x="26151" y="26150"/>
                  </a:lnTo>
                  <a:lnTo>
                    <a:pt x="56427" y="5737"/>
                  </a:lnTo>
                  <a:lnTo>
                    <a:pt x="84848"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6" name="Google Shape;176;p3"/>
            <p:cNvSpPr/>
            <p:nvPr/>
          </p:nvSpPr>
          <p:spPr>
            <a:xfrm>
              <a:off x="17477403" y="1587919"/>
              <a:ext cx="777240" cy="777240"/>
            </a:xfrm>
            <a:custGeom>
              <a:rect b="b" l="l" r="r" t="t"/>
              <a:pathLst>
                <a:path extrusionOk="0" h="777239" w="777240">
                  <a:moveTo>
                    <a:pt x="84848" y="0"/>
                  </a:moveTo>
                  <a:lnTo>
                    <a:pt x="694454" y="0"/>
                  </a:lnTo>
                  <a:lnTo>
                    <a:pt x="722875" y="5737"/>
                  </a:lnTo>
                  <a:lnTo>
                    <a:pt x="753151" y="26150"/>
                  </a:lnTo>
                  <a:lnTo>
                    <a:pt x="773564" y="56427"/>
                  </a:lnTo>
                  <a:lnTo>
                    <a:pt x="777103" y="73953"/>
                  </a:lnTo>
                  <a:lnTo>
                    <a:pt x="775391" y="92937"/>
                  </a:lnTo>
                  <a:lnTo>
                    <a:pt x="768440" y="139013"/>
                  </a:lnTo>
                  <a:lnTo>
                    <a:pt x="758851" y="184171"/>
                  </a:lnTo>
                  <a:lnTo>
                    <a:pt x="746705" y="228330"/>
                  </a:lnTo>
                  <a:lnTo>
                    <a:pt x="732084" y="271408"/>
                  </a:lnTo>
                  <a:lnTo>
                    <a:pt x="715071" y="313323"/>
                  </a:lnTo>
                  <a:lnTo>
                    <a:pt x="695746" y="353992"/>
                  </a:lnTo>
                  <a:lnTo>
                    <a:pt x="674192" y="393334"/>
                  </a:lnTo>
                  <a:lnTo>
                    <a:pt x="650491" y="431267"/>
                  </a:lnTo>
                  <a:lnTo>
                    <a:pt x="624725" y="467709"/>
                  </a:lnTo>
                  <a:lnTo>
                    <a:pt x="596975" y="502577"/>
                  </a:lnTo>
                  <a:lnTo>
                    <a:pt x="567323" y="535791"/>
                  </a:lnTo>
                  <a:lnTo>
                    <a:pt x="535852" y="567266"/>
                  </a:lnTo>
                  <a:lnTo>
                    <a:pt x="502642" y="596923"/>
                  </a:lnTo>
                  <a:lnTo>
                    <a:pt x="467777" y="624678"/>
                  </a:lnTo>
                  <a:lnTo>
                    <a:pt x="431337" y="650450"/>
                  </a:lnTo>
                  <a:lnTo>
                    <a:pt x="393405" y="674157"/>
                  </a:lnTo>
                  <a:lnTo>
                    <a:pt x="354062" y="695717"/>
                  </a:lnTo>
                  <a:lnTo>
                    <a:pt x="313390" y="715047"/>
                  </a:lnTo>
                  <a:lnTo>
                    <a:pt x="271472" y="732066"/>
                  </a:lnTo>
                  <a:lnTo>
                    <a:pt x="228389" y="746691"/>
                  </a:lnTo>
                  <a:lnTo>
                    <a:pt x="184222" y="758842"/>
                  </a:lnTo>
                  <a:lnTo>
                    <a:pt x="139055" y="768434"/>
                  </a:lnTo>
                  <a:lnTo>
                    <a:pt x="92967" y="775388"/>
                  </a:lnTo>
                  <a:lnTo>
                    <a:pt x="73954" y="777103"/>
                  </a:lnTo>
                  <a:lnTo>
                    <a:pt x="56427" y="773564"/>
                  </a:lnTo>
                  <a:lnTo>
                    <a:pt x="26151" y="753151"/>
                  </a:lnTo>
                  <a:lnTo>
                    <a:pt x="5738" y="722875"/>
                  </a:lnTo>
                  <a:lnTo>
                    <a:pt x="0" y="694453"/>
                  </a:lnTo>
                  <a:lnTo>
                    <a:pt x="0" y="84849"/>
                  </a:lnTo>
                  <a:lnTo>
                    <a:pt x="5738" y="56427"/>
                  </a:lnTo>
                  <a:lnTo>
                    <a:pt x="26151" y="26150"/>
                  </a:lnTo>
                  <a:lnTo>
                    <a:pt x="56427" y="5737"/>
                  </a:lnTo>
                  <a:lnTo>
                    <a:pt x="84848"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7" name="Google Shape;177;p3"/>
            <p:cNvSpPr/>
            <p:nvPr/>
          </p:nvSpPr>
          <p:spPr>
            <a:xfrm>
              <a:off x="17479714" y="807432"/>
              <a:ext cx="777240" cy="777240"/>
            </a:xfrm>
            <a:custGeom>
              <a:rect b="b" l="l" r="r" t="t"/>
              <a:pathLst>
                <a:path extrusionOk="0" h="777240" w="777240">
                  <a:moveTo>
                    <a:pt x="692255" y="777103"/>
                  </a:moveTo>
                  <a:lnTo>
                    <a:pt x="82649" y="777103"/>
                  </a:lnTo>
                  <a:lnTo>
                    <a:pt x="54228" y="771365"/>
                  </a:lnTo>
                  <a:lnTo>
                    <a:pt x="23951" y="750952"/>
                  </a:lnTo>
                  <a:lnTo>
                    <a:pt x="3539" y="720676"/>
                  </a:lnTo>
                  <a:lnTo>
                    <a:pt x="0" y="703147"/>
                  </a:lnTo>
                  <a:lnTo>
                    <a:pt x="1711" y="684165"/>
                  </a:lnTo>
                  <a:lnTo>
                    <a:pt x="8662" y="638090"/>
                  </a:lnTo>
                  <a:lnTo>
                    <a:pt x="18251" y="592931"/>
                  </a:lnTo>
                  <a:lnTo>
                    <a:pt x="30397" y="548772"/>
                  </a:lnTo>
                  <a:lnTo>
                    <a:pt x="45018" y="505694"/>
                  </a:lnTo>
                  <a:lnTo>
                    <a:pt x="62032" y="463780"/>
                  </a:lnTo>
                  <a:lnTo>
                    <a:pt x="81356" y="423110"/>
                  </a:lnTo>
                  <a:lnTo>
                    <a:pt x="102910" y="383768"/>
                  </a:lnTo>
                  <a:lnTo>
                    <a:pt x="126611" y="345835"/>
                  </a:lnTo>
                  <a:lnTo>
                    <a:pt x="152377" y="309393"/>
                  </a:lnTo>
                  <a:lnTo>
                    <a:pt x="180127" y="274525"/>
                  </a:lnTo>
                  <a:lnTo>
                    <a:pt x="209779" y="241312"/>
                  </a:lnTo>
                  <a:lnTo>
                    <a:pt x="241250" y="209836"/>
                  </a:lnTo>
                  <a:lnTo>
                    <a:pt x="274460" y="180179"/>
                  </a:lnTo>
                  <a:lnTo>
                    <a:pt x="309325" y="152424"/>
                  </a:lnTo>
                  <a:lnTo>
                    <a:pt x="345765" y="126652"/>
                  </a:lnTo>
                  <a:lnTo>
                    <a:pt x="383697" y="102945"/>
                  </a:lnTo>
                  <a:lnTo>
                    <a:pt x="423040" y="81386"/>
                  </a:lnTo>
                  <a:lnTo>
                    <a:pt x="463712" y="62056"/>
                  </a:lnTo>
                  <a:lnTo>
                    <a:pt x="505630" y="45037"/>
                  </a:lnTo>
                  <a:lnTo>
                    <a:pt x="548713" y="30411"/>
                  </a:lnTo>
                  <a:lnTo>
                    <a:pt x="592880" y="18261"/>
                  </a:lnTo>
                  <a:lnTo>
                    <a:pt x="638048" y="8668"/>
                  </a:lnTo>
                  <a:lnTo>
                    <a:pt x="684135" y="1714"/>
                  </a:lnTo>
                  <a:lnTo>
                    <a:pt x="703148" y="0"/>
                  </a:lnTo>
                  <a:lnTo>
                    <a:pt x="720676" y="3538"/>
                  </a:lnTo>
                  <a:lnTo>
                    <a:pt x="750953" y="23951"/>
                  </a:lnTo>
                  <a:lnTo>
                    <a:pt x="771365" y="54227"/>
                  </a:lnTo>
                  <a:lnTo>
                    <a:pt x="777103" y="82648"/>
                  </a:lnTo>
                  <a:lnTo>
                    <a:pt x="777103" y="692256"/>
                  </a:lnTo>
                  <a:lnTo>
                    <a:pt x="771365" y="720676"/>
                  </a:lnTo>
                  <a:lnTo>
                    <a:pt x="750953" y="750952"/>
                  </a:lnTo>
                  <a:lnTo>
                    <a:pt x="720676" y="771365"/>
                  </a:lnTo>
                  <a:lnTo>
                    <a:pt x="692255" y="777103"/>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8" name="Google Shape;178;p3"/>
            <p:cNvSpPr/>
            <p:nvPr/>
          </p:nvSpPr>
          <p:spPr>
            <a:xfrm>
              <a:off x="16694606" y="807432"/>
              <a:ext cx="777240" cy="777240"/>
            </a:xfrm>
            <a:custGeom>
              <a:rect b="b" l="l" r="r" t="t"/>
              <a:pathLst>
                <a:path extrusionOk="0" h="777240" w="777240">
                  <a:moveTo>
                    <a:pt x="0" y="692254"/>
                  </a:moveTo>
                  <a:lnTo>
                    <a:pt x="0" y="82649"/>
                  </a:lnTo>
                  <a:lnTo>
                    <a:pt x="5738" y="54227"/>
                  </a:lnTo>
                  <a:lnTo>
                    <a:pt x="26151" y="23951"/>
                  </a:lnTo>
                  <a:lnTo>
                    <a:pt x="56427" y="3538"/>
                  </a:lnTo>
                  <a:lnTo>
                    <a:pt x="73953" y="0"/>
                  </a:lnTo>
                  <a:lnTo>
                    <a:pt x="92937" y="1712"/>
                  </a:lnTo>
                  <a:lnTo>
                    <a:pt x="139013" y="8662"/>
                  </a:lnTo>
                  <a:lnTo>
                    <a:pt x="184171" y="18252"/>
                  </a:lnTo>
                  <a:lnTo>
                    <a:pt x="228330" y="30398"/>
                  </a:lnTo>
                  <a:lnTo>
                    <a:pt x="271408" y="45018"/>
                  </a:lnTo>
                  <a:lnTo>
                    <a:pt x="313323" y="62032"/>
                  </a:lnTo>
                  <a:lnTo>
                    <a:pt x="353992" y="81356"/>
                  </a:lnTo>
                  <a:lnTo>
                    <a:pt x="393335" y="102910"/>
                  </a:lnTo>
                  <a:lnTo>
                    <a:pt x="431267" y="126611"/>
                  </a:lnTo>
                  <a:lnTo>
                    <a:pt x="467709" y="152377"/>
                  </a:lnTo>
                  <a:lnTo>
                    <a:pt x="502577" y="180127"/>
                  </a:lnTo>
                  <a:lnTo>
                    <a:pt x="535791" y="209779"/>
                  </a:lnTo>
                  <a:lnTo>
                    <a:pt x="567267" y="241250"/>
                  </a:lnTo>
                  <a:lnTo>
                    <a:pt x="596923" y="274460"/>
                  </a:lnTo>
                  <a:lnTo>
                    <a:pt x="624678" y="309326"/>
                  </a:lnTo>
                  <a:lnTo>
                    <a:pt x="650450" y="345765"/>
                  </a:lnTo>
                  <a:lnTo>
                    <a:pt x="674157" y="383698"/>
                  </a:lnTo>
                  <a:lnTo>
                    <a:pt x="695717" y="423041"/>
                  </a:lnTo>
                  <a:lnTo>
                    <a:pt x="715047" y="463712"/>
                  </a:lnTo>
                  <a:lnTo>
                    <a:pt x="732066" y="505630"/>
                  </a:lnTo>
                  <a:lnTo>
                    <a:pt x="746691" y="548714"/>
                  </a:lnTo>
                  <a:lnTo>
                    <a:pt x="758842" y="592880"/>
                  </a:lnTo>
                  <a:lnTo>
                    <a:pt x="768434" y="638048"/>
                  </a:lnTo>
                  <a:lnTo>
                    <a:pt x="775388" y="684135"/>
                  </a:lnTo>
                  <a:lnTo>
                    <a:pt x="777103" y="703148"/>
                  </a:lnTo>
                  <a:lnTo>
                    <a:pt x="773564" y="720676"/>
                  </a:lnTo>
                  <a:lnTo>
                    <a:pt x="753151" y="750952"/>
                  </a:lnTo>
                  <a:lnTo>
                    <a:pt x="722875" y="771365"/>
                  </a:lnTo>
                  <a:lnTo>
                    <a:pt x="694454" y="777103"/>
                  </a:lnTo>
                  <a:lnTo>
                    <a:pt x="84848" y="777103"/>
                  </a:lnTo>
                  <a:lnTo>
                    <a:pt x="56427" y="771365"/>
                  </a:lnTo>
                  <a:lnTo>
                    <a:pt x="26151" y="750952"/>
                  </a:lnTo>
                  <a:lnTo>
                    <a:pt x="5738" y="720676"/>
                  </a:lnTo>
                  <a:lnTo>
                    <a:pt x="0" y="692254"/>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79" name="Google Shape;179;p3"/>
            <p:cNvSpPr/>
            <p:nvPr/>
          </p:nvSpPr>
          <p:spPr>
            <a:xfrm>
              <a:off x="16696914" y="35205"/>
              <a:ext cx="777240" cy="777240"/>
            </a:xfrm>
            <a:custGeom>
              <a:rect b="b" l="l" r="r" t="t"/>
              <a:pathLst>
                <a:path extrusionOk="0" h="777240" w="777240">
                  <a:moveTo>
                    <a:pt x="692255" y="777103"/>
                  </a:moveTo>
                  <a:lnTo>
                    <a:pt x="82649" y="777103"/>
                  </a:lnTo>
                  <a:lnTo>
                    <a:pt x="54228" y="771365"/>
                  </a:lnTo>
                  <a:lnTo>
                    <a:pt x="23951" y="750952"/>
                  </a:lnTo>
                  <a:lnTo>
                    <a:pt x="3538" y="720676"/>
                  </a:lnTo>
                  <a:lnTo>
                    <a:pt x="0" y="703147"/>
                  </a:lnTo>
                  <a:lnTo>
                    <a:pt x="1711" y="684165"/>
                  </a:lnTo>
                  <a:lnTo>
                    <a:pt x="8662" y="638090"/>
                  </a:lnTo>
                  <a:lnTo>
                    <a:pt x="18251" y="592931"/>
                  </a:lnTo>
                  <a:lnTo>
                    <a:pt x="30397" y="548772"/>
                  </a:lnTo>
                  <a:lnTo>
                    <a:pt x="45018" y="505694"/>
                  </a:lnTo>
                  <a:lnTo>
                    <a:pt x="62032" y="463780"/>
                  </a:lnTo>
                  <a:lnTo>
                    <a:pt x="81356" y="423110"/>
                  </a:lnTo>
                  <a:lnTo>
                    <a:pt x="102910" y="383768"/>
                  </a:lnTo>
                  <a:lnTo>
                    <a:pt x="126611" y="345835"/>
                  </a:lnTo>
                  <a:lnTo>
                    <a:pt x="152377" y="309393"/>
                  </a:lnTo>
                  <a:lnTo>
                    <a:pt x="180127" y="274525"/>
                  </a:lnTo>
                  <a:lnTo>
                    <a:pt x="209779" y="241312"/>
                  </a:lnTo>
                  <a:lnTo>
                    <a:pt x="241250" y="209836"/>
                  </a:lnTo>
                  <a:lnTo>
                    <a:pt x="274460" y="180179"/>
                  </a:lnTo>
                  <a:lnTo>
                    <a:pt x="309325" y="152424"/>
                  </a:lnTo>
                  <a:lnTo>
                    <a:pt x="345765" y="126652"/>
                  </a:lnTo>
                  <a:lnTo>
                    <a:pt x="383697" y="102945"/>
                  </a:lnTo>
                  <a:lnTo>
                    <a:pt x="423040" y="81386"/>
                  </a:lnTo>
                  <a:lnTo>
                    <a:pt x="463712" y="62056"/>
                  </a:lnTo>
                  <a:lnTo>
                    <a:pt x="505630" y="45037"/>
                  </a:lnTo>
                  <a:lnTo>
                    <a:pt x="548713" y="30411"/>
                  </a:lnTo>
                  <a:lnTo>
                    <a:pt x="592880" y="18261"/>
                  </a:lnTo>
                  <a:lnTo>
                    <a:pt x="638048" y="8668"/>
                  </a:lnTo>
                  <a:lnTo>
                    <a:pt x="684135" y="1714"/>
                  </a:lnTo>
                  <a:lnTo>
                    <a:pt x="703148" y="0"/>
                  </a:lnTo>
                  <a:lnTo>
                    <a:pt x="720676" y="3538"/>
                  </a:lnTo>
                  <a:lnTo>
                    <a:pt x="750952" y="23951"/>
                  </a:lnTo>
                  <a:lnTo>
                    <a:pt x="771365" y="54227"/>
                  </a:lnTo>
                  <a:lnTo>
                    <a:pt x="777103" y="82649"/>
                  </a:lnTo>
                  <a:lnTo>
                    <a:pt x="777103" y="692254"/>
                  </a:lnTo>
                  <a:lnTo>
                    <a:pt x="771365" y="720676"/>
                  </a:lnTo>
                  <a:lnTo>
                    <a:pt x="750952" y="750952"/>
                  </a:lnTo>
                  <a:lnTo>
                    <a:pt x="720676" y="771365"/>
                  </a:lnTo>
                  <a:lnTo>
                    <a:pt x="692255" y="777103"/>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0" name="Google Shape;180;p3"/>
            <p:cNvSpPr/>
            <p:nvPr/>
          </p:nvSpPr>
          <p:spPr>
            <a:xfrm>
              <a:off x="17479713" y="22325"/>
              <a:ext cx="777240" cy="777240"/>
            </a:xfrm>
            <a:custGeom>
              <a:rect b="b" l="l" r="r" t="t"/>
              <a:pathLst>
                <a:path extrusionOk="0" h="777240" w="777240">
                  <a:moveTo>
                    <a:pt x="777103" y="84847"/>
                  </a:moveTo>
                  <a:lnTo>
                    <a:pt x="777103" y="694455"/>
                  </a:lnTo>
                  <a:lnTo>
                    <a:pt x="771366" y="722875"/>
                  </a:lnTo>
                  <a:lnTo>
                    <a:pt x="750953" y="753151"/>
                  </a:lnTo>
                  <a:lnTo>
                    <a:pt x="720676" y="773564"/>
                  </a:lnTo>
                  <a:lnTo>
                    <a:pt x="703150" y="777103"/>
                  </a:lnTo>
                  <a:lnTo>
                    <a:pt x="684165" y="775391"/>
                  </a:lnTo>
                  <a:lnTo>
                    <a:pt x="638089" y="768440"/>
                  </a:lnTo>
                  <a:lnTo>
                    <a:pt x="592931" y="758850"/>
                  </a:lnTo>
                  <a:lnTo>
                    <a:pt x="548772" y="746705"/>
                  </a:lnTo>
                  <a:lnTo>
                    <a:pt x="505694" y="732084"/>
                  </a:lnTo>
                  <a:lnTo>
                    <a:pt x="463779" y="715070"/>
                  </a:lnTo>
                  <a:lnTo>
                    <a:pt x="423110" y="695746"/>
                  </a:lnTo>
                  <a:lnTo>
                    <a:pt x="383768" y="674192"/>
                  </a:lnTo>
                  <a:lnTo>
                    <a:pt x="345835" y="650491"/>
                  </a:lnTo>
                  <a:lnTo>
                    <a:pt x="309393" y="624725"/>
                  </a:lnTo>
                  <a:lnTo>
                    <a:pt x="274525" y="596975"/>
                  </a:lnTo>
                  <a:lnTo>
                    <a:pt x="241312" y="567323"/>
                  </a:lnTo>
                  <a:lnTo>
                    <a:pt x="209836" y="535852"/>
                  </a:lnTo>
                  <a:lnTo>
                    <a:pt x="180179" y="502642"/>
                  </a:lnTo>
                  <a:lnTo>
                    <a:pt x="152424" y="467777"/>
                  </a:lnTo>
                  <a:lnTo>
                    <a:pt x="126652" y="431337"/>
                  </a:lnTo>
                  <a:lnTo>
                    <a:pt x="102945" y="393404"/>
                  </a:lnTo>
                  <a:lnTo>
                    <a:pt x="81386" y="354062"/>
                  </a:lnTo>
                  <a:lnTo>
                    <a:pt x="62055" y="313390"/>
                  </a:lnTo>
                  <a:lnTo>
                    <a:pt x="45037" y="271472"/>
                  </a:lnTo>
                  <a:lnTo>
                    <a:pt x="30411" y="228388"/>
                  </a:lnTo>
                  <a:lnTo>
                    <a:pt x="18261" y="184222"/>
                  </a:lnTo>
                  <a:lnTo>
                    <a:pt x="8668" y="139054"/>
                  </a:lnTo>
                  <a:lnTo>
                    <a:pt x="1714" y="92967"/>
                  </a:lnTo>
                  <a:lnTo>
                    <a:pt x="0" y="73957"/>
                  </a:lnTo>
                  <a:lnTo>
                    <a:pt x="3539" y="56427"/>
                  </a:lnTo>
                  <a:lnTo>
                    <a:pt x="23952" y="26150"/>
                  </a:lnTo>
                  <a:lnTo>
                    <a:pt x="54228" y="5737"/>
                  </a:lnTo>
                  <a:lnTo>
                    <a:pt x="82649" y="0"/>
                  </a:lnTo>
                  <a:lnTo>
                    <a:pt x="692255" y="0"/>
                  </a:lnTo>
                  <a:lnTo>
                    <a:pt x="720676" y="5737"/>
                  </a:lnTo>
                  <a:lnTo>
                    <a:pt x="750953" y="26150"/>
                  </a:lnTo>
                  <a:lnTo>
                    <a:pt x="771366" y="56427"/>
                  </a:lnTo>
                  <a:lnTo>
                    <a:pt x="777103" y="84847"/>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81" name="Google Shape;181;p3"/>
          <p:cNvSpPr/>
          <p:nvPr/>
        </p:nvSpPr>
        <p:spPr>
          <a:xfrm>
            <a:off x="15861017" y="1686"/>
            <a:ext cx="777240" cy="777240"/>
          </a:xfrm>
          <a:custGeom>
            <a:rect b="b" l="l" r="r" t="t"/>
            <a:pathLst>
              <a:path extrusionOk="0" h="777240" w="777240">
                <a:moveTo>
                  <a:pt x="84848" y="0"/>
                </a:moveTo>
                <a:lnTo>
                  <a:pt x="694454" y="0"/>
                </a:lnTo>
                <a:lnTo>
                  <a:pt x="722875" y="5737"/>
                </a:lnTo>
                <a:lnTo>
                  <a:pt x="753151" y="26150"/>
                </a:lnTo>
                <a:lnTo>
                  <a:pt x="773564" y="56427"/>
                </a:lnTo>
                <a:lnTo>
                  <a:pt x="777103" y="73954"/>
                </a:lnTo>
                <a:lnTo>
                  <a:pt x="775391" y="92937"/>
                </a:lnTo>
                <a:lnTo>
                  <a:pt x="768440" y="139013"/>
                </a:lnTo>
                <a:lnTo>
                  <a:pt x="758851" y="184171"/>
                </a:lnTo>
                <a:lnTo>
                  <a:pt x="746705" y="228330"/>
                </a:lnTo>
                <a:lnTo>
                  <a:pt x="732084" y="271408"/>
                </a:lnTo>
                <a:lnTo>
                  <a:pt x="715071" y="313323"/>
                </a:lnTo>
                <a:lnTo>
                  <a:pt x="695746" y="353992"/>
                </a:lnTo>
                <a:lnTo>
                  <a:pt x="674192" y="393335"/>
                </a:lnTo>
                <a:lnTo>
                  <a:pt x="650492" y="431268"/>
                </a:lnTo>
                <a:lnTo>
                  <a:pt x="624725" y="467709"/>
                </a:lnTo>
                <a:lnTo>
                  <a:pt x="596975" y="502578"/>
                </a:lnTo>
                <a:lnTo>
                  <a:pt x="567324" y="535791"/>
                </a:lnTo>
                <a:lnTo>
                  <a:pt x="535852" y="567267"/>
                </a:lnTo>
                <a:lnTo>
                  <a:pt x="502643" y="596923"/>
                </a:lnTo>
                <a:lnTo>
                  <a:pt x="467777" y="624679"/>
                </a:lnTo>
                <a:lnTo>
                  <a:pt x="431337" y="650451"/>
                </a:lnTo>
                <a:lnTo>
                  <a:pt x="393405" y="674157"/>
                </a:lnTo>
                <a:lnTo>
                  <a:pt x="354062" y="695717"/>
                </a:lnTo>
                <a:lnTo>
                  <a:pt x="313390" y="715047"/>
                </a:lnTo>
                <a:lnTo>
                  <a:pt x="271472" y="732066"/>
                </a:lnTo>
                <a:lnTo>
                  <a:pt x="228389" y="746691"/>
                </a:lnTo>
                <a:lnTo>
                  <a:pt x="184222" y="758842"/>
                </a:lnTo>
                <a:lnTo>
                  <a:pt x="139055" y="768435"/>
                </a:lnTo>
                <a:lnTo>
                  <a:pt x="92968" y="775388"/>
                </a:lnTo>
                <a:lnTo>
                  <a:pt x="73955" y="777103"/>
                </a:lnTo>
                <a:lnTo>
                  <a:pt x="56427" y="773564"/>
                </a:lnTo>
                <a:lnTo>
                  <a:pt x="26151" y="753151"/>
                </a:lnTo>
                <a:lnTo>
                  <a:pt x="5738" y="722875"/>
                </a:lnTo>
                <a:lnTo>
                  <a:pt x="0" y="694453"/>
                </a:lnTo>
                <a:lnTo>
                  <a:pt x="0" y="84849"/>
                </a:lnTo>
                <a:lnTo>
                  <a:pt x="5738" y="56427"/>
                </a:lnTo>
                <a:lnTo>
                  <a:pt x="26151" y="26150"/>
                </a:lnTo>
                <a:lnTo>
                  <a:pt x="56427" y="5737"/>
                </a:lnTo>
                <a:lnTo>
                  <a:pt x="84848"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82" name="Google Shape;182;p3"/>
          <p:cNvSpPr txBox="1"/>
          <p:nvPr/>
        </p:nvSpPr>
        <p:spPr>
          <a:xfrm>
            <a:off x="15486803" y="5409035"/>
            <a:ext cx="744855" cy="3683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2250">
                <a:latin typeface="Roboto"/>
                <a:ea typeface="Roboto"/>
                <a:cs typeface="Roboto"/>
                <a:sym typeface="Roboto"/>
              </a:rPr>
              <a:t>Q &amp; A</a:t>
            </a:r>
            <a:endParaRPr sz="225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4"/>
          <p:cNvSpPr/>
          <p:nvPr/>
        </p:nvSpPr>
        <p:spPr>
          <a:xfrm>
            <a:off x="0" y="0"/>
            <a:ext cx="18288000" cy="10287000"/>
          </a:xfrm>
          <a:custGeom>
            <a:rect b="b" l="l" r="r" t="t"/>
            <a:pathLst>
              <a:path extrusionOk="0" h="10287000" w="18288000">
                <a:moveTo>
                  <a:pt x="18287998" y="10286999"/>
                </a:moveTo>
                <a:lnTo>
                  <a:pt x="0" y="10286999"/>
                </a:lnTo>
                <a:lnTo>
                  <a:pt x="0" y="0"/>
                </a:lnTo>
                <a:lnTo>
                  <a:pt x="18287998" y="0"/>
                </a:lnTo>
                <a:lnTo>
                  <a:pt x="18287998" y="10286999"/>
                </a:lnTo>
                <a:close/>
              </a:path>
            </a:pathLst>
          </a:custGeom>
          <a:solidFill>
            <a:srgbClr val="FDFAF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188" name="Google Shape;188;p4"/>
          <p:cNvGrpSpPr/>
          <p:nvPr/>
        </p:nvGrpSpPr>
        <p:grpSpPr>
          <a:xfrm>
            <a:off x="9832433" y="0"/>
            <a:ext cx="8455660" cy="10287000"/>
            <a:chOff x="9832433" y="0"/>
            <a:chExt cx="8455660" cy="10287000"/>
          </a:xfrm>
        </p:grpSpPr>
        <p:sp>
          <p:nvSpPr>
            <p:cNvPr id="189" name="Google Shape;189;p4"/>
            <p:cNvSpPr/>
            <p:nvPr/>
          </p:nvSpPr>
          <p:spPr>
            <a:xfrm>
              <a:off x="9832433" y="0"/>
              <a:ext cx="8455660" cy="10287000"/>
            </a:xfrm>
            <a:custGeom>
              <a:rect b="b" l="l" r="r" t="t"/>
              <a:pathLst>
                <a:path extrusionOk="0" h="10287000" w="8455660">
                  <a:moveTo>
                    <a:pt x="8455566" y="10286999"/>
                  </a:moveTo>
                  <a:lnTo>
                    <a:pt x="0" y="10286999"/>
                  </a:lnTo>
                  <a:lnTo>
                    <a:pt x="0" y="70015"/>
                  </a:lnTo>
                  <a:lnTo>
                    <a:pt x="2755" y="22250"/>
                  </a:lnTo>
                  <a:lnTo>
                    <a:pt x="6642" y="0"/>
                  </a:lnTo>
                  <a:lnTo>
                    <a:pt x="8455566" y="0"/>
                  </a:lnTo>
                  <a:lnTo>
                    <a:pt x="8455566" y="10286999"/>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90" name="Google Shape;190;p4"/>
            <p:cNvPicPr preferRelativeResize="0"/>
            <p:nvPr/>
          </p:nvPicPr>
          <p:blipFill rotWithShape="1">
            <a:blip r:embed="rId3">
              <a:alphaModFix/>
            </a:blip>
            <a:srcRect b="0" l="0" r="0" t="0"/>
            <a:stretch/>
          </p:blipFill>
          <p:spPr>
            <a:xfrm>
              <a:off x="9832433" y="0"/>
              <a:ext cx="8455566" cy="6471479"/>
            </a:xfrm>
            <a:prstGeom prst="rect">
              <a:avLst/>
            </a:prstGeom>
            <a:noFill/>
            <a:ln>
              <a:noFill/>
            </a:ln>
          </p:spPr>
        </p:pic>
        <p:pic>
          <p:nvPicPr>
            <p:cNvPr id="191" name="Google Shape;191;p4"/>
            <p:cNvPicPr preferRelativeResize="0"/>
            <p:nvPr/>
          </p:nvPicPr>
          <p:blipFill rotWithShape="1">
            <a:blip r:embed="rId4">
              <a:alphaModFix/>
            </a:blip>
            <a:srcRect b="0" l="0" r="0" t="0"/>
            <a:stretch/>
          </p:blipFill>
          <p:spPr>
            <a:xfrm>
              <a:off x="10936223" y="6754367"/>
              <a:ext cx="5684519" cy="2810255"/>
            </a:xfrm>
            <a:prstGeom prst="rect">
              <a:avLst/>
            </a:prstGeom>
            <a:noFill/>
            <a:ln>
              <a:noFill/>
            </a:ln>
          </p:spPr>
        </p:pic>
      </p:grpSp>
      <p:sp>
        <p:nvSpPr>
          <p:cNvPr id="192" name="Google Shape;192;p4"/>
          <p:cNvSpPr txBox="1"/>
          <p:nvPr>
            <p:ph type="title"/>
          </p:nvPr>
        </p:nvSpPr>
        <p:spPr>
          <a:xfrm>
            <a:off x="1926693" y="1229543"/>
            <a:ext cx="665400" cy="390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50">
                <a:solidFill>
                  <a:srgbClr val="181818"/>
                </a:solidFill>
                <a:latin typeface="Verdana"/>
                <a:ea typeface="Verdana"/>
                <a:cs typeface="Verdana"/>
                <a:sym typeface="Verdana"/>
              </a:rPr>
              <a:t>Yubi</a:t>
            </a:r>
            <a:endParaRPr sz="2450">
              <a:latin typeface="Verdana"/>
              <a:ea typeface="Verdana"/>
              <a:cs typeface="Verdana"/>
              <a:sym typeface="Verdana"/>
            </a:endParaRPr>
          </a:p>
        </p:txBody>
      </p:sp>
      <p:sp>
        <p:nvSpPr>
          <p:cNvPr id="193" name="Google Shape;193;p4"/>
          <p:cNvSpPr txBox="1"/>
          <p:nvPr/>
        </p:nvSpPr>
        <p:spPr>
          <a:xfrm>
            <a:off x="1587237" y="2228746"/>
            <a:ext cx="6927900" cy="68466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b="1" lang="en-US" sz="4750">
                <a:solidFill>
                  <a:srgbClr val="EC6146"/>
                </a:solidFill>
                <a:latin typeface="Palatino Linotype"/>
                <a:ea typeface="Palatino Linotype"/>
                <a:cs typeface="Palatino Linotype"/>
                <a:sym typeface="Palatino Linotype"/>
              </a:rPr>
              <a:t>About Yubi</a:t>
            </a:r>
            <a:endParaRPr sz="4750">
              <a:latin typeface="Palatino Linotype"/>
              <a:ea typeface="Palatino Linotype"/>
              <a:cs typeface="Palatino Linotype"/>
              <a:sym typeface="Palatino Linotype"/>
            </a:endParaRPr>
          </a:p>
          <a:p>
            <a:pPr indent="0" lvl="0" marL="12700" marR="5080" rtl="0" algn="l">
              <a:lnSpc>
                <a:spcPct val="122400"/>
              </a:lnSpc>
              <a:spcBef>
                <a:spcPts val="2400"/>
              </a:spcBef>
              <a:spcAft>
                <a:spcPts val="0"/>
              </a:spcAft>
              <a:buNone/>
            </a:pPr>
            <a:r>
              <a:rPr lang="en-US" sz="2400">
                <a:solidFill>
                  <a:srgbClr val="181818"/>
                </a:solidFill>
                <a:latin typeface="Roboto"/>
                <a:ea typeface="Roboto"/>
                <a:cs typeface="Roboto"/>
                <a:sym typeface="Roboto"/>
              </a:rPr>
              <a:t>Yubi (formerly CredAvenue) is a global fintech unicorn revolutionizing corporate debt markets by connecting borrowers, lenders, and investors on a unified digital marketplace. Founded in 2020, it powers the entire debt lifecycle—covering loans, co-lending, securitization, bonds, and supply chain financing—while serving 80% of India’s top banks and 150+ NBFCs. With AI-driven solutions like YuSight (credit assessment), YuCi (conversational intelligence), and YuAccess (document due diligence), backed by the Yubi Security Assurance (YSA) framework, Yubi ensures efficient, secure, and accessible debt financing.</a:t>
            </a:r>
            <a:endParaRPr sz="2400">
              <a:latin typeface="Roboto"/>
              <a:ea typeface="Roboto"/>
              <a:cs typeface="Roboto"/>
              <a:sym typeface="Roboto"/>
            </a:endParaRPr>
          </a:p>
        </p:txBody>
      </p:sp>
      <p:pic>
        <p:nvPicPr>
          <p:cNvPr id="194" name="Google Shape;194;p4"/>
          <p:cNvPicPr preferRelativeResize="0"/>
          <p:nvPr/>
        </p:nvPicPr>
        <p:blipFill rotWithShape="1">
          <a:blip r:embed="rId5">
            <a:alphaModFix/>
          </a:blip>
          <a:srcRect b="0" l="0" r="0" t="0"/>
          <a:stretch/>
        </p:blipFill>
        <p:spPr>
          <a:xfrm>
            <a:off x="946042" y="893134"/>
            <a:ext cx="981074" cy="914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5"/>
          <p:cNvSpPr txBox="1"/>
          <p:nvPr/>
        </p:nvSpPr>
        <p:spPr>
          <a:xfrm>
            <a:off x="1068927" y="3404303"/>
            <a:ext cx="5360670" cy="2254250"/>
          </a:xfrm>
          <a:prstGeom prst="rect">
            <a:avLst/>
          </a:prstGeom>
          <a:noFill/>
          <a:ln>
            <a:noFill/>
          </a:ln>
        </p:spPr>
        <p:txBody>
          <a:bodyPr anchorCtr="0" anchor="t" bIns="0" lIns="0" spcFirstLastPara="1" rIns="0" wrap="square" tIns="12700">
            <a:spAutoFit/>
          </a:bodyPr>
          <a:lstStyle/>
          <a:p>
            <a:pPr indent="1581150" lvl="0" marL="12700" marR="5080" rtl="0" algn="l">
              <a:lnSpc>
                <a:spcPct val="107500"/>
              </a:lnSpc>
              <a:spcBef>
                <a:spcPts val="0"/>
              </a:spcBef>
              <a:spcAft>
                <a:spcPts val="0"/>
              </a:spcAft>
              <a:buNone/>
            </a:pPr>
            <a:r>
              <a:rPr lang="en-US" sz="6800">
                <a:solidFill>
                  <a:srgbClr val="EC6146"/>
                </a:solidFill>
                <a:latin typeface="Calibri"/>
                <a:ea typeface="Calibri"/>
                <a:cs typeface="Calibri"/>
                <a:sym typeface="Calibri"/>
              </a:rPr>
              <a:t>Work environment</a:t>
            </a:r>
            <a:endParaRPr sz="6800">
              <a:latin typeface="Calibri"/>
              <a:ea typeface="Calibri"/>
              <a:cs typeface="Calibri"/>
              <a:sym typeface="Calibri"/>
            </a:endParaRPr>
          </a:p>
        </p:txBody>
      </p:sp>
      <p:grpSp>
        <p:nvGrpSpPr>
          <p:cNvPr id="200" name="Google Shape;200;p5"/>
          <p:cNvGrpSpPr/>
          <p:nvPr/>
        </p:nvGrpSpPr>
        <p:grpSpPr>
          <a:xfrm>
            <a:off x="0" y="6599831"/>
            <a:ext cx="2168009" cy="3687671"/>
            <a:chOff x="0" y="6599831"/>
            <a:chExt cx="2168009" cy="3687671"/>
          </a:xfrm>
        </p:grpSpPr>
        <p:sp>
          <p:nvSpPr>
            <p:cNvPr id="201" name="Google Shape;201;p5"/>
            <p:cNvSpPr/>
            <p:nvPr/>
          </p:nvSpPr>
          <p:spPr>
            <a:xfrm>
              <a:off x="9525" y="6599831"/>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2" name="Google Shape;202;p5"/>
            <p:cNvSpPr/>
            <p:nvPr/>
          </p:nvSpPr>
          <p:spPr>
            <a:xfrm>
              <a:off x="1089365" y="6633742"/>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3" name="Google Shape;203;p5"/>
            <p:cNvSpPr/>
            <p:nvPr/>
          </p:nvSpPr>
          <p:spPr>
            <a:xfrm>
              <a:off x="5556" y="7717551"/>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4" name="Google Shape;204;p5"/>
            <p:cNvSpPr/>
            <p:nvPr/>
          </p:nvSpPr>
          <p:spPr>
            <a:xfrm>
              <a:off x="0" y="8796023"/>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5" name="Google Shape;205;p5"/>
            <p:cNvSpPr/>
            <p:nvPr/>
          </p:nvSpPr>
          <p:spPr>
            <a:xfrm>
              <a:off x="1089144" y="8796023"/>
              <a:ext cx="1078865" cy="1078230"/>
            </a:xfrm>
            <a:custGeom>
              <a:rect b="b" l="l" r="r" t="t"/>
              <a:pathLst>
                <a:path extrusionOk="0" h="1078229" w="1078864">
                  <a:moveTo>
                    <a:pt x="1078430" y="142833"/>
                  </a:moveTo>
                  <a:lnTo>
                    <a:pt x="1078430" y="940891"/>
                  </a:lnTo>
                  <a:lnTo>
                    <a:pt x="1071189" y="986051"/>
                  </a:lnTo>
                  <a:lnTo>
                    <a:pt x="1050906" y="1025271"/>
                  </a:lnTo>
                  <a:lnTo>
                    <a:pt x="1019978" y="1056200"/>
                  </a:lnTo>
                  <a:lnTo>
                    <a:pt x="980757" y="1076482"/>
                  </a:lnTo>
                  <a:lnTo>
                    <a:pt x="970049" y="1078210"/>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6" name="Google Shape;206;p5"/>
            <p:cNvSpPr/>
            <p:nvPr/>
          </p:nvSpPr>
          <p:spPr>
            <a:xfrm>
              <a:off x="1083808" y="9879832"/>
              <a:ext cx="1078230" cy="407670"/>
            </a:xfrm>
            <a:custGeom>
              <a:rect b="b" l="l" r="r" t="t"/>
              <a:pathLst>
                <a:path extrusionOk="0" h="407670"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4559" y="407167"/>
                  </a:lnTo>
                  <a:lnTo>
                    <a:pt x="0" y="40716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07" name="Google Shape;207;p5"/>
            <p:cNvSpPr/>
            <p:nvPr/>
          </p:nvSpPr>
          <p:spPr>
            <a:xfrm>
              <a:off x="0" y="9885389"/>
              <a:ext cx="846455" cy="401955"/>
            </a:xfrm>
            <a:custGeom>
              <a:rect b="b" l="l" r="r" t="t"/>
              <a:pathLst>
                <a:path extrusionOk="0" h="401954" w="846455">
                  <a:moveTo>
                    <a:pt x="0" y="401610"/>
                  </a:moveTo>
                  <a:lnTo>
                    <a:pt x="0" y="137318"/>
                  </a:lnTo>
                  <a:lnTo>
                    <a:pt x="7241" y="92158"/>
                  </a:lnTo>
                  <a:lnTo>
                    <a:pt x="27524" y="52938"/>
                  </a:lnTo>
                  <a:lnTo>
                    <a:pt x="58452" y="22010"/>
                  </a:lnTo>
                  <a:lnTo>
                    <a:pt x="97673" y="1727"/>
                  </a:lnTo>
                  <a:lnTo>
                    <a:pt x="108382" y="0"/>
                  </a:lnTo>
                  <a:lnTo>
                    <a:pt x="143117" y="3814"/>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46438" y="401610"/>
                  </a:lnTo>
                  <a:lnTo>
                    <a:pt x="0" y="40161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08" name="Google Shape;208;p5"/>
          <p:cNvGrpSpPr/>
          <p:nvPr/>
        </p:nvGrpSpPr>
        <p:grpSpPr>
          <a:xfrm>
            <a:off x="2482917" y="7727075"/>
            <a:ext cx="3001506" cy="2560048"/>
            <a:chOff x="2482917" y="7727075"/>
            <a:chExt cx="3001506" cy="2560048"/>
          </a:xfrm>
        </p:grpSpPr>
        <p:sp>
          <p:nvSpPr>
            <p:cNvPr id="209" name="Google Shape;209;p5"/>
            <p:cNvSpPr/>
            <p:nvPr/>
          </p:nvSpPr>
          <p:spPr>
            <a:xfrm>
              <a:off x="3321750" y="8805547"/>
              <a:ext cx="1078230"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0" name="Google Shape;210;p5"/>
            <p:cNvSpPr/>
            <p:nvPr/>
          </p:nvSpPr>
          <p:spPr>
            <a:xfrm>
              <a:off x="3327306" y="7727075"/>
              <a:ext cx="1078230"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1" name="Google Shape;211;p5"/>
            <p:cNvSpPr/>
            <p:nvPr/>
          </p:nvSpPr>
          <p:spPr>
            <a:xfrm>
              <a:off x="4405558" y="8811105"/>
              <a:ext cx="1078865" cy="1078230"/>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2" name="Google Shape;212;p5"/>
            <p:cNvSpPr/>
            <p:nvPr/>
          </p:nvSpPr>
          <p:spPr>
            <a:xfrm>
              <a:off x="2482917" y="9894693"/>
              <a:ext cx="838835" cy="392430"/>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13" name="Google Shape;213;p5"/>
            <p:cNvSpPr/>
            <p:nvPr/>
          </p:nvSpPr>
          <p:spPr>
            <a:xfrm>
              <a:off x="3566726" y="9894693"/>
              <a:ext cx="838835" cy="392430"/>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14" name="Google Shape;214;p5"/>
          <p:cNvSpPr txBox="1"/>
          <p:nvPr>
            <p:ph type="title"/>
          </p:nvPr>
        </p:nvSpPr>
        <p:spPr>
          <a:xfrm>
            <a:off x="9131300" y="2878600"/>
            <a:ext cx="9745500" cy="2228700"/>
          </a:xfrm>
          <a:prstGeom prst="rect">
            <a:avLst/>
          </a:prstGeom>
          <a:noFill/>
          <a:ln>
            <a:noFill/>
          </a:ln>
        </p:spPr>
        <p:txBody>
          <a:bodyPr anchorCtr="0" anchor="t" bIns="0" lIns="0" spcFirstLastPara="1" rIns="0" wrap="square" tIns="12050">
            <a:spAutoFit/>
          </a:bodyPr>
          <a:lstStyle/>
          <a:p>
            <a:pPr indent="0" lvl="0" marL="12700" marR="3930650" rtl="0" algn="l">
              <a:lnSpc>
                <a:spcPct val="125000"/>
              </a:lnSpc>
              <a:spcBef>
                <a:spcPts val="0"/>
              </a:spcBef>
              <a:spcAft>
                <a:spcPts val="0"/>
              </a:spcAft>
              <a:buNone/>
            </a:pPr>
            <a:r>
              <a:rPr b="1" lang="en-US" sz="2400">
                <a:solidFill>
                  <a:srgbClr val="1B2133"/>
                </a:solidFill>
                <a:latin typeface="Roboto"/>
                <a:ea typeface="Roboto"/>
                <a:cs typeface="Roboto"/>
                <a:sym typeface="Roboto"/>
              </a:rPr>
              <a:t>Hardware Specifications </a:t>
            </a:r>
            <a:br>
              <a:rPr b="1" lang="en-US" sz="2400">
                <a:solidFill>
                  <a:srgbClr val="1B2133"/>
                </a:solidFill>
                <a:latin typeface="Roboto"/>
                <a:ea typeface="Roboto"/>
                <a:cs typeface="Roboto"/>
                <a:sym typeface="Roboto"/>
              </a:rPr>
            </a:br>
            <a:r>
              <a:rPr lang="en-US" sz="2400">
                <a:solidFill>
                  <a:srgbClr val="1B2133"/>
                </a:solidFill>
                <a:latin typeface="Roboto"/>
                <a:ea typeface="Roboto"/>
                <a:cs typeface="Roboto"/>
                <a:sym typeface="Roboto"/>
              </a:rPr>
              <a:t>Processor - Apple M1 Pro</a:t>
            </a:r>
            <a:br>
              <a:rPr lang="en-US" sz="2400">
                <a:solidFill>
                  <a:srgbClr val="1B2133"/>
                </a:solidFill>
                <a:latin typeface="Roboto"/>
                <a:ea typeface="Roboto"/>
                <a:cs typeface="Roboto"/>
                <a:sym typeface="Roboto"/>
              </a:rPr>
            </a:br>
            <a:r>
              <a:rPr lang="en-US" sz="2400">
                <a:solidFill>
                  <a:srgbClr val="1B2133"/>
                </a:solidFill>
                <a:latin typeface="Roboto"/>
                <a:ea typeface="Roboto"/>
                <a:cs typeface="Roboto"/>
                <a:sym typeface="Roboto"/>
              </a:rPr>
              <a:t>Installed Memory - </a:t>
            </a:r>
            <a:r>
              <a:rPr lang="en-US" sz="2400">
                <a:solidFill>
                  <a:srgbClr val="1B2133"/>
                </a:solidFill>
                <a:latin typeface="Roboto"/>
                <a:ea typeface="Roboto"/>
                <a:cs typeface="Roboto"/>
                <a:sym typeface="Roboto"/>
              </a:rPr>
              <a:t>16GB</a:t>
            </a:r>
            <a:endParaRPr sz="2400">
              <a:latin typeface="Roboto"/>
              <a:ea typeface="Roboto"/>
              <a:cs typeface="Roboto"/>
              <a:sym typeface="Roboto"/>
            </a:endParaRPr>
          </a:p>
          <a:p>
            <a:pPr indent="0" lvl="0" marL="12700" marR="5080" rtl="0" algn="l">
              <a:lnSpc>
                <a:spcPct val="125000"/>
              </a:lnSpc>
              <a:spcBef>
                <a:spcPts val="0"/>
              </a:spcBef>
              <a:spcAft>
                <a:spcPts val="0"/>
              </a:spcAft>
              <a:buNone/>
            </a:pPr>
            <a:r>
              <a:rPr lang="en-US" sz="2400">
                <a:solidFill>
                  <a:srgbClr val="1B2133"/>
                </a:solidFill>
                <a:latin typeface="Roboto"/>
                <a:ea typeface="Roboto"/>
                <a:cs typeface="Roboto"/>
                <a:sym typeface="Roboto"/>
              </a:rPr>
              <a:t>System Type - 64-bit Operating System,</a:t>
            </a:r>
            <a:br>
              <a:rPr lang="en-US" sz="2400">
                <a:solidFill>
                  <a:srgbClr val="1B2133"/>
                </a:solidFill>
                <a:latin typeface="Roboto"/>
                <a:ea typeface="Roboto"/>
                <a:cs typeface="Roboto"/>
                <a:sym typeface="Roboto"/>
              </a:rPr>
            </a:br>
            <a:r>
              <a:rPr lang="en-US" sz="2400">
                <a:solidFill>
                  <a:srgbClr val="1B2133"/>
                </a:solidFill>
                <a:latin typeface="Roboto"/>
                <a:ea typeface="Roboto"/>
                <a:cs typeface="Roboto"/>
                <a:sym typeface="Roboto"/>
              </a:rPr>
              <a:t>                          ARM64-based processor</a:t>
            </a:r>
            <a:endParaRPr sz="2400">
              <a:latin typeface="Roboto"/>
              <a:ea typeface="Roboto"/>
              <a:cs typeface="Roboto"/>
              <a:sym typeface="Roboto"/>
            </a:endParaRPr>
          </a:p>
        </p:txBody>
      </p:sp>
      <p:sp>
        <p:nvSpPr>
          <p:cNvPr id="215" name="Google Shape;215;p5"/>
          <p:cNvSpPr txBox="1"/>
          <p:nvPr/>
        </p:nvSpPr>
        <p:spPr>
          <a:xfrm>
            <a:off x="9131300" y="5684434"/>
            <a:ext cx="3304500" cy="935700"/>
          </a:xfrm>
          <a:prstGeom prst="rect">
            <a:avLst/>
          </a:prstGeom>
          <a:noFill/>
          <a:ln>
            <a:noFill/>
          </a:ln>
        </p:spPr>
        <p:txBody>
          <a:bodyPr anchorCtr="0" anchor="t" bIns="0" lIns="0" spcFirstLastPara="1" rIns="0" wrap="square" tIns="103500">
            <a:spAutoFit/>
          </a:bodyPr>
          <a:lstStyle/>
          <a:p>
            <a:pPr indent="0" lvl="0" marL="12700" rtl="0" algn="l">
              <a:lnSpc>
                <a:spcPct val="100000"/>
              </a:lnSpc>
              <a:spcBef>
                <a:spcPts val="0"/>
              </a:spcBef>
              <a:spcAft>
                <a:spcPts val="0"/>
              </a:spcAft>
              <a:buNone/>
            </a:pPr>
            <a:r>
              <a:rPr b="1" lang="en-US" sz="2400">
                <a:solidFill>
                  <a:srgbClr val="1B2133"/>
                </a:solidFill>
                <a:latin typeface="Roboto"/>
                <a:ea typeface="Roboto"/>
                <a:cs typeface="Roboto"/>
                <a:sym typeface="Roboto"/>
              </a:rPr>
              <a:t>Software Specifications</a:t>
            </a:r>
            <a:endParaRPr sz="2400">
              <a:latin typeface="Roboto"/>
              <a:ea typeface="Roboto"/>
              <a:cs typeface="Roboto"/>
              <a:sym typeface="Roboto"/>
            </a:endParaRPr>
          </a:p>
          <a:p>
            <a:pPr indent="0" lvl="0" marL="12700" rtl="0" algn="l">
              <a:lnSpc>
                <a:spcPct val="100000"/>
              </a:lnSpc>
              <a:spcBef>
                <a:spcPts val="720"/>
              </a:spcBef>
              <a:spcAft>
                <a:spcPts val="0"/>
              </a:spcAft>
              <a:buNone/>
            </a:pPr>
            <a:r>
              <a:rPr lang="en-US" sz="2400">
                <a:solidFill>
                  <a:srgbClr val="1B2133"/>
                </a:solidFill>
                <a:latin typeface="Roboto"/>
                <a:ea typeface="Roboto"/>
                <a:cs typeface="Roboto"/>
                <a:sym typeface="Roboto"/>
              </a:rPr>
              <a:t>macOS Sequoia 15.6.1</a:t>
            </a:r>
            <a:endParaRPr sz="2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g382dc6d24b4_0_2"/>
          <p:cNvSpPr txBox="1"/>
          <p:nvPr/>
        </p:nvSpPr>
        <p:spPr>
          <a:xfrm>
            <a:off x="6692250" y="1575500"/>
            <a:ext cx="5779200" cy="1459800"/>
          </a:xfrm>
          <a:prstGeom prst="rect">
            <a:avLst/>
          </a:prstGeom>
          <a:noFill/>
          <a:ln>
            <a:noFill/>
          </a:ln>
        </p:spPr>
        <p:txBody>
          <a:bodyPr anchorCtr="0" anchor="t" bIns="0" lIns="0" spcFirstLastPara="1" rIns="0" wrap="square" tIns="12700">
            <a:spAutoFit/>
          </a:bodyPr>
          <a:lstStyle/>
          <a:p>
            <a:pPr indent="1581150" lvl="0" marL="12700" marR="5080" rtl="0" algn="l">
              <a:lnSpc>
                <a:spcPct val="107500"/>
              </a:lnSpc>
              <a:spcBef>
                <a:spcPts val="0"/>
              </a:spcBef>
              <a:spcAft>
                <a:spcPts val="0"/>
              </a:spcAft>
              <a:buNone/>
            </a:pPr>
            <a:r>
              <a:rPr b="1" lang="en-US" sz="9400">
                <a:solidFill>
                  <a:srgbClr val="EC6146"/>
                </a:solidFill>
                <a:latin typeface="Calibri"/>
                <a:ea typeface="Calibri"/>
                <a:cs typeface="Calibri"/>
                <a:sym typeface="Calibri"/>
              </a:rPr>
              <a:t>YUCI</a:t>
            </a:r>
            <a:endParaRPr b="1" sz="9400">
              <a:latin typeface="Calibri"/>
              <a:ea typeface="Calibri"/>
              <a:cs typeface="Calibri"/>
              <a:sym typeface="Calibri"/>
            </a:endParaRPr>
          </a:p>
        </p:txBody>
      </p:sp>
      <p:grpSp>
        <p:nvGrpSpPr>
          <p:cNvPr id="221" name="Google Shape;221;g382dc6d24b4_0_2"/>
          <p:cNvGrpSpPr/>
          <p:nvPr/>
        </p:nvGrpSpPr>
        <p:grpSpPr>
          <a:xfrm>
            <a:off x="0" y="6599831"/>
            <a:ext cx="2168008" cy="3687671"/>
            <a:chOff x="0" y="6599831"/>
            <a:chExt cx="2168008" cy="3687671"/>
          </a:xfrm>
        </p:grpSpPr>
        <p:sp>
          <p:nvSpPr>
            <p:cNvPr id="222" name="Google Shape;222;g382dc6d24b4_0_2"/>
            <p:cNvSpPr/>
            <p:nvPr/>
          </p:nvSpPr>
          <p:spPr>
            <a:xfrm>
              <a:off x="9525" y="6599831"/>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3" name="Google Shape;223;g382dc6d24b4_0_2"/>
            <p:cNvSpPr/>
            <p:nvPr/>
          </p:nvSpPr>
          <p:spPr>
            <a:xfrm>
              <a:off x="1089365" y="6633742"/>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6"/>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4" name="Google Shape;224;g382dc6d24b4_0_2"/>
            <p:cNvSpPr/>
            <p:nvPr/>
          </p:nvSpPr>
          <p:spPr>
            <a:xfrm>
              <a:off x="5556" y="7717551"/>
              <a:ext cx="1078230" cy="1078865"/>
            </a:xfrm>
            <a:custGeom>
              <a:rect b="b" l="l" r="r" t="t"/>
              <a:pathLst>
                <a:path extrusionOk="0" h="1078865" w="1078230">
                  <a:moveTo>
                    <a:pt x="935377" y="1078430"/>
                  </a:moveTo>
                  <a:lnTo>
                    <a:pt x="137318" y="1078430"/>
                  </a:lnTo>
                  <a:lnTo>
                    <a:pt x="92159" y="1071189"/>
                  </a:lnTo>
                  <a:lnTo>
                    <a:pt x="52938" y="1050906"/>
                  </a:lnTo>
                  <a:lnTo>
                    <a:pt x="22010" y="1019978"/>
                  </a:lnTo>
                  <a:lnTo>
                    <a:pt x="1727" y="980757"/>
                  </a:lnTo>
                  <a:lnTo>
                    <a:pt x="0" y="970047"/>
                  </a:lnTo>
                  <a:lnTo>
                    <a:pt x="3783" y="935598"/>
                  </a:lnTo>
                  <a:lnTo>
                    <a:pt x="10985"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5" name="Google Shape;225;g382dc6d24b4_0_2"/>
            <p:cNvSpPr/>
            <p:nvPr/>
          </p:nvSpPr>
          <p:spPr>
            <a:xfrm>
              <a:off x="0" y="8796023"/>
              <a:ext cx="1078230" cy="1078865"/>
            </a:xfrm>
            <a:custGeom>
              <a:rect b="b" l="l" r="r" t="t"/>
              <a:pathLst>
                <a:path extrusionOk="0" h="1078865" w="1078230">
                  <a:moveTo>
                    <a:pt x="142832" y="0"/>
                  </a:moveTo>
                  <a:lnTo>
                    <a:pt x="940891" y="0"/>
                  </a:lnTo>
                  <a:lnTo>
                    <a:pt x="986050"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2" y="7241"/>
                  </a:lnTo>
                  <a:lnTo>
                    <a:pt x="14283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6" name="Google Shape;226;g382dc6d24b4_0_2"/>
            <p:cNvSpPr/>
            <p:nvPr/>
          </p:nvSpPr>
          <p:spPr>
            <a:xfrm>
              <a:off x="1089144" y="8796023"/>
              <a:ext cx="1078864" cy="1078229"/>
            </a:xfrm>
            <a:custGeom>
              <a:rect b="b" l="l" r="r" t="t"/>
              <a:pathLst>
                <a:path extrusionOk="0" h="1078229" w="1078864">
                  <a:moveTo>
                    <a:pt x="1078430" y="142833"/>
                  </a:moveTo>
                  <a:lnTo>
                    <a:pt x="1078430" y="940891"/>
                  </a:lnTo>
                  <a:lnTo>
                    <a:pt x="1071189" y="986051"/>
                  </a:lnTo>
                  <a:lnTo>
                    <a:pt x="1050906" y="1025271"/>
                  </a:lnTo>
                  <a:lnTo>
                    <a:pt x="1019978" y="1056200"/>
                  </a:lnTo>
                  <a:lnTo>
                    <a:pt x="980757" y="1076482"/>
                  </a:lnTo>
                  <a:lnTo>
                    <a:pt x="970049" y="1078210"/>
                  </a:lnTo>
                  <a:lnTo>
                    <a:pt x="935598" y="1074426"/>
                  </a:lnTo>
                  <a:lnTo>
                    <a:pt x="888802" y="1067223"/>
                  </a:lnTo>
                  <a:lnTo>
                    <a:pt x="842963" y="1058102"/>
                  </a:lnTo>
                  <a:lnTo>
                    <a:pt x="797840" y="1047074"/>
                  </a:lnTo>
                  <a:lnTo>
                    <a:pt x="753477" y="1034184"/>
                  </a:lnTo>
                  <a:lnTo>
                    <a:pt x="709917" y="1019475"/>
                  </a:lnTo>
                  <a:lnTo>
                    <a:pt x="667205" y="1002993"/>
                  </a:lnTo>
                  <a:lnTo>
                    <a:pt x="625385" y="984780"/>
                  </a:lnTo>
                  <a:lnTo>
                    <a:pt x="584502" y="964882"/>
                  </a:lnTo>
                  <a:lnTo>
                    <a:pt x="544598" y="943341"/>
                  </a:lnTo>
                  <a:lnTo>
                    <a:pt x="505719" y="920202"/>
                  </a:lnTo>
                  <a:lnTo>
                    <a:pt x="467909" y="895510"/>
                  </a:lnTo>
                  <a:lnTo>
                    <a:pt x="431211" y="869307"/>
                  </a:lnTo>
                  <a:lnTo>
                    <a:pt x="395670" y="841639"/>
                  </a:lnTo>
                  <a:lnTo>
                    <a:pt x="361330" y="812548"/>
                  </a:lnTo>
                  <a:lnTo>
                    <a:pt x="328234" y="782081"/>
                  </a:lnTo>
                  <a:lnTo>
                    <a:pt x="296428" y="750279"/>
                  </a:lnTo>
                  <a:lnTo>
                    <a:pt x="265956" y="717188"/>
                  </a:lnTo>
                  <a:lnTo>
                    <a:pt x="236860" y="682851"/>
                  </a:lnTo>
                  <a:lnTo>
                    <a:pt x="209186" y="647312"/>
                  </a:lnTo>
                  <a:lnTo>
                    <a:pt x="182978" y="610616"/>
                  </a:lnTo>
                  <a:lnTo>
                    <a:pt x="158280" y="572807"/>
                  </a:lnTo>
                  <a:lnTo>
                    <a:pt x="135135" y="533928"/>
                  </a:lnTo>
                  <a:lnTo>
                    <a:pt x="113589" y="494024"/>
                  </a:lnTo>
                  <a:lnTo>
                    <a:pt x="93684" y="453138"/>
                  </a:lnTo>
                  <a:lnTo>
                    <a:pt x="75466" y="411315"/>
                  </a:lnTo>
                  <a:lnTo>
                    <a:pt x="58978" y="368599"/>
                  </a:lnTo>
                  <a:lnTo>
                    <a:pt x="44265" y="325034"/>
                  </a:lnTo>
                  <a:lnTo>
                    <a:pt x="31370" y="280664"/>
                  </a:lnTo>
                  <a:lnTo>
                    <a:pt x="20338" y="235532"/>
                  </a:lnTo>
                  <a:lnTo>
                    <a:pt x="11213" y="189684"/>
                  </a:lnTo>
                  <a:lnTo>
                    <a:pt x="4039" y="143162"/>
                  </a:lnTo>
                  <a:lnTo>
                    <a:pt x="0" y="106387"/>
                  </a:lnTo>
                  <a:lnTo>
                    <a:pt x="5539" y="88156"/>
                  </a:lnTo>
                  <a:lnTo>
                    <a:pt x="36511" y="41804"/>
                  </a:lnTo>
                  <a:lnTo>
                    <a:pt x="82863" y="10833"/>
                  </a:lnTo>
                  <a:lnTo>
                    <a:pt x="137539" y="0"/>
                  </a:lnTo>
                  <a:lnTo>
                    <a:pt x="935598" y="0"/>
                  </a:lnTo>
                  <a:lnTo>
                    <a:pt x="980757" y="7241"/>
                  </a:lnTo>
                  <a:lnTo>
                    <a:pt x="1019978" y="27524"/>
                  </a:lnTo>
                  <a:lnTo>
                    <a:pt x="1050906" y="58452"/>
                  </a:lnTo>
                  <a:lnTo>
                    <a:pt x="1071189" y="97673"/>
                  </a:lnTo>
                  <a:lnTo>
                    <a:pt x="1078430" y="142833"/>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7" name="Google Shape;227;g382dc6d24b4_0_2"/>
            <p:cNvSpPr/>
            <p:nvPr/>
          </p:nvSpPr>
          <p:spPr>
            <a:xfrm>
              <a:off x="1083808" y="9879832"/>
              <a:ext cx="1078230" cy="407670"/>
            </a:xfrm>
            <a:custGeom>
              <a:rect b="b" l="l" r="r" t="t"/>
              <a:pathLst>
                <a:path extrusionOk="0" h="407670" w="1078230">
                  <a:moveTo>
                    <a:pt x="142832" y="0"/>
                  </a:moveTo>
                  <a:lnTo>
                    <a:pt x="940891" y="0"/>
                  </a:lnTo>
                  <a:lnTo>
                    <a:pt x="986050" y="7241"/>
                  </a:lnTo>
                  <a:lnTo>
                    <a:pt x="1025271" y="27524"/>
                  </a:lnTo>
                  <a:lnTo>
                    <a:pt x="1056199" y="58452"/>
                  </a:lnTo>
                  <a:lnTo>
                    <a:pt x="1076482" y="97673"/>
                  </a:lnTo>
                  <a:lnTo>
                    <a:pt x="1078209" y="108383"/>
                  </a:lnTo>
                  <a:lnTo>
                    <a:pt x="1074426" y="142832"/>
                  </a:lnTo>
                  <a:lnTo>
                    <a:pt x="1067223" y="189627"/>
                  </a:lnTo>
                  <a:lnTo>
                    <a:pt x="1058102" y="235466"/>
                  </a:lnTo>
                  <a:lnTo>
                    <a:pt x="1047074" y="280589"/>
                  </a:lnTo>
                  <a:lnTo>
                    <a:pt x="1034184" y="324953"/>
                  </a:lnTo>
                  <a:lnTo>
                    <a:pt x="1019475" y="368513"/>
                  </a:lnTo>
                  <a:lnTo>
                    <a:pt x="1004559" y="407167"/>
                  </a:lnTo>
                  <a:lnTo>
                    <a:pt x="0" y="407167"/>
                  </a:lnTo>
                  <a:lnTo>
                    <a:pt x="0" y="142832"/>
                  </a:lnTo>
                  <a:lnTo>
                    <a:pt x="7241" y="97673"/>
                  </a:lnTo>
                  <a:lnTo>
                    <a:pt x="27524" y="58452"/>
                  </a:lnTo>
                  <a:lnTo>
                    <a:pt x="58452" y="27524"/>
                  </a:lnTo>
                  <a:lnTo>
                    <a:pt x="97672" y="7241"/>
                  </a:lnTo>
                  <a:lnTo>
                    <a:pt x="1428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28" name="Google Shape;228;g382dc6d24b4_0_2"/>
            <p:cNvSpPr/>
            <p:nvPr/>
          </p:nvSpPr>
          <p:spPr>
            <a:xfrm>
              <a:off x="0" y="9885389"/>
              <a:ext cx="846455" cy="401954"/>
            </a:xfrm>
            <a:custGeom>
              <a:rect b="b" l="l" r="r" t="t"/>
              <a:pathLst>
                <a:path extrusionOk="0" h="401954" w="846455">
                  <a:moveTo>
                    <a:pt x="0" y="401610"/>
                  </a:moveTo>
                  <a:lnTo>
                    <a:pt x="0" y="137318"/>
                  </a:lnTo>
                  <a:lnTo>
                    <a:pt x="7241" y="92158"/>
                  </a:lnTo>
                  <a:lnTo>
                    <a:pt x="27524" y="52938"/>
                  </a:lnTo>
                  <a:lnTo>
                    <a:pt x="58452" y="22010"/>
                  </a:lnTo>
                  <a:lnTo>
                    <a:pt x="97673" y="1727"/>
                  </a:lnTo>
                  <a:lnTo>
                    <a:pt x="108382" y="0"/>
                  </a:lnTo>
                  <a:lnTo>
                    <a:pt x="143117" y="3814"/>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46438" y="401610"/>
                  </a:lnTo>
                  <a:lnTo>
                    <a:pt x="0" y="40161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29" name="Google Shape;229;g382dc6d24b4_0_2"/>
          <p:cNvGrpSpPr/>
          <p:nvPr/>
        </p:nvGrpSpPr>
        <p:grpSpPr>
          <a:xfrm>
            <a:off x="2482917" y="7727075"/>
            <a:ext cx="3001505" cy="2560047"/>
            <a:chOff x="2482917" y="7727075"/>
            <a:chExt cx="3001505" cy="2560047"/>
          </a:xfrm>
        </p:grpSpPr>
        <p:sp>
          <p:nvSpPr>
            <p:cNvPr id="230" name="Google Shape;230;g382dc6d24b4_0_2"/>
            <p:cNvSpPr/>
            <p:nvPr/>
          </p:nvSpPr>
          <p:spPr>
            <a:xfrm>
              <a:off x="3321750" y="8805547"/>
              <a:ext cx="1078229" cy="1078865"/>
            </a:xfrm>
            <a:custGeom>
              <a:rect b="b" l="l" r="r" t="t"/>
              <a:pathLst>
                <a:path extrusionOk="0" h="1078865" w="1078229">
                  <a:moveTo>
                    <a:pt x="142832" y="0"/>
                  </a:moveTo>
                  <a:lnTo>
                    <a:pt x="940891" y="0"/>
                  </a:lnTo>
                  <a:lnTo>
                    <a:pt x="986051" y="7241"/>
                  </a:lnTo>
                  <a:lnTo>
                    <a:pt x="1025271" y="27524"/>
                  </a:lnTo>
                  <a:lnTo>
                    <a:pt x="1056199" y="58452"/>
                  </a:lnTo>
                  <a:lnTo>
                    <a:pt x="1076482" y="97673"/>
                  </a:lnTo>
                  <a:lnTo>
                    <a:pt x="1078209" y="108382"/>
                  </a:lnTo>
                  <a:lnTo>
                    <a:pt x="1074426" y="142832"/>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43162" y="1074391"/>
                  </a:lnTo>
                  <a:lnTo>
                    <a:pt x="106386" y="1078430"/>
                  </a:lnTo>
                  <a:lnTo>
                    <a:pt x="88156" y="1072890"/>
                  </a:lnTo>
                  <a:lnTo>
                    <a:pt x="41804" y="1041919"/>
                  </a:lnTo>
                  <a:lnTo>
                    <a:pt x="10833" y="995567"/>
                  </a:lnTo>
                  <a:lnTo>
                    <a:pt x="0" y="940891"/>
                  </a:lnTo>
                  <a:lnTo>
                    <a:pt x="0" y="142832"/>
                  </a:lnTo>
                  <a:lnTo>
                    <a:pt x="7241" y="97673"/>
                  </a:lnTo>
                  <a:lnTo>
                    <a:pt x="27524" y="58452"/>
                  </a:lnTo>
                  <a:lnTo>
                    <a:pt x="58452" y="27524"/>
                  </a:lnTo>
                  <a:lnTo>
                    <a:pt x="97673" y="7241"/>
                  </a:lnTo>
                  <a:lnTo>
                    <a:pt x="1428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1" name="Google Shape;231;g382dc6d24b4_0_2"/>
            <p:cNvSpPr/>
            <p:nvPr/>
          </p:nvSpPr>
          <p:spPr>
            <a:xfrm>
              <a:off x="3327306" y="7727075"/>
              <a:ext cx="1078229" cy="1078865"/>
            </a:xfrm>
            <a:custGeom>
              <a:rect b="b" l="l" r="r" t="t"/>
              <a:pathLst>
                <a:path extrusionOk="0" h="1078865" w="1078229">
                  <a:moveTo>
                    <a:pt x="935377" y="1078430"/>
                  </a:moveTo>
                  <a:lnTo>
                    <a:pt x="137318" y="1078430"/>
                  </a:lnTo>
                  <a:lnTo>
                    <a:pt x="92159" y="1071189"/>
                  </a:lnTo>
                  <a:lnTo>
                    <a:pt x="52938" y="1050906"/>
                  </a:lnTo>
                  <a:lnTo>
                    <a:pt x="22010" y="1019978"/>
                  </a:lnTo>
                  <a:lnTo>
                    <a:pt x="1727" y="980757"/>
                  </a:lnTo>
                  <a:lnTo>
                    <a:pt x="0" y="970047"/>
                  </a:lnTo>
                  <a:lnTo>
                    <a:pt x="3783" y="935598"/>
                  </a:lnTo>
                  <a:lnTo>
                    <a:pt x="10986" y="888802"/>
                  </a:lnTo>
                  <a:lnTo>
                    <a:pt x="20107" y="842963"/>
                  </a:lnTo>
                  <a:lnTo>
                    <a:pt x="31135" y="797840"/>
                  </a:lnTo>
                  <a:lnTo>
                    <a:pt x="44025" y="753477"/>
                  </a:lnTo>
                  <a:lnTo>
                    <a:pt x="58733" y="709917"/>
                  </a:lnTo>
                  <a:lnTo>
                    <a:pt x="75216" y="667205"/>
                  </a:lnTo>
                  <a:lnTo>
                    <a:pt x="93429" y="625385"/>
                  </a:lnTo>
                  <a:lnTo>
                    <a:pt x="113327" y="584501"/>
                  </a:lnTo>
                  <a:lnTo>
                    <a:pt x="134868" y="544598"/>
                  </a:lnTo>
                  <a:lnTo>
                    <a:pt x="158007" y="505719"/>
                  </a:lnTo>
                  <a:lnTo>
                    <a:pt x="182699" y="467909"/>
                  </a:lnTo>
                  <a:lnTo>
                    <a:pt x="208902" y="431211"/>
                  </a:lnTo>
                  <a:lnTo>
                    <a:pt x="236570" y="395670"/>
                  </a:lnTo>
                  <a:lnTo>
                    <a:pt x="265660" y="361329"/>
                  </a:lnTo>
                  <a:lnTo>
                    <a:pt x="296128" y="328234"/>
                  </a:lnTo>
                  <a:lnTo>
                    <a:pt x="327930" y="296428"/>
                  </a:lnTo>
                  <a:lnTo>
                    <a:pt x="361021" y="265955"/>
                  </a:lnTo>
                  <a:lnTo>
                    <a:pt x="395358" y="236860"/>
                  </a:lnTo>
                  <a:lnTo>
                    <a:pt x="430897" y="209186"/>
                  </a:lnTo>
                  <a:lnTo>
                    <a:pt x="467593" y="182978"/>
                  </a:lnTo>
                  <a:lnTo>
                    <a:pt x="505402" y="158280"/>
                  </a:lnTo>
                  <a:lnTo>
                    <a:pt x="544281" y="135135"/>
                  </a:lnTo>
                  <a:lnTo>
                    <a:pt x="584185" y="113588"/>
                  </a:lnTo>
                  <a:lnTo>
                    <a:pt x="625071" y="93684"/>
                  </a:lnTo>
                  <a:lnTo>
                    <a:pt x="666893" y="75466"/>
                  </a:lnTo>
                  <a:lnTo>
                    <a:pt x="709610" y="58978"/>
                  </a:lnTo>
                  <a:lnTo>
                    <a:pt x="753175" y="44265"/>
                  </a:lnTo>
                  <a:lnTo>
                    <a:pt x="797545" y="31370"/>
                  </a:lnTo>
                  <a:lnTo>
                    <a:pt x="842677" y="20338"/>
                  </a:lnTo>
                  <a:lnTo>
                    <a:pt x="888525" y="11213"/>
                  </a:lnTo>
                  <a:lnTo>
                    <a:pt x="935047" y="4039"/>
                  </a:lnTo>
                  <a:lnTo>
                    <a:pt x="971821" y="0"/>
                  </a:lnTo>
                  <a:lnTo>
                    <a:pt x="990053" y="5540"/>
                  </a:lnTo>
                  <a:lnTo>
                    <a:pt x="1036405" y="36511"/>
                  </a:lnTo>
                  <a:lnTo>
                    <a:pt x="1067376" y="82863"/>
                  </a:lnTo>
                  <a:lnTo>
                    <a:pt x="1078209" y="137539"/>
                  </a:lnTo>
                  <a:lnTo>
                    <a:pt x="1078209" y="935598"/>
                  </a:lnTo>
                  <a:lnTo>
                    <a:pt x="1070968" y="980757"/>
                  </a:lnTo>
                  <a:lnTo>
                    <a:pt x="1050685" y="1019978"/>
                  </a:lnTo>
                  <a:lnTo>
                    <a:pt x="1019757" y="1050906"/>
                  </a:lnTo>
                  <a:lnTo>
                    <a:pt x="980537" y="1071189"/>
                  </a:lnTo>
                  <a:lnTo>
                    <a:pt x="935377" y="107843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2" name="Google Shape;232;g382dc6d24b4_0_2"/>
            <p:cNvSpPr/>
            <p:nvPr/>
          </p:nvSpPr>
          <p:spPr>
            <a:xfrm>
              <a:off x="4405558" y="8811105"/>
              <a:ext cx="1078864" cy="1078229"/>
            </a:xfrm>
            <a:custGeom>
              <a:rect b="b" l="l" r="r" t="t"/>
              <a:pathLst>
                <a:path extrusionOk="0" h="1078229" w="1078864">
                  <a:moveTo>
                    <a:pt x="0" y="935377"/>
                  </a:moveTo>
                  <a:lnTo>
                    <a:pt x="0" y="137318"/>
                  </a:lnTo>
                  <a:lnTo>
                    <a:pt x="7241" y="92158"/>
                  </a:lnTo>
                  <a:lnTo>
                    <a:pt x="27524" y="52938"/>
                  </a:lnTo>
                  <a:lnTo>
                    <a:pt x="58452" y="22010"/>
                  </a:lnTo>
                  <a:lnTo>
                    <a:pt x="97672" y="1727"/>
                  </a:lnTo>
                  <a:lnTo>
                    <a:pt x="108382" y="0"/>
                  </a:lnTo>
                  <a:lnTo>
                    <a:pt x="142832" y="3783"/>
                  </a:lnTo>
                  <a:lnTo>
                    <a:pt x="189627" y="10986"/>
                  </a:lnTo>
                  <a:lnTo>
                    <a:pt x="235466" y="20107"/>
                  </a:lnTo>
                  <a:lnTo>
                    <a:pt x="280589" y="31135"/>
                  </a:lnTo>
                  <a:lnTo>
                    <a:pt x="324953" y="44025"/>
                  </a:lnTo>
                  <a:lnTo>
                    <a:pt x="368513" y="58733"/>
                  </a:lnTo>
                  <a:lnTo>
                    <a:pt x="411225" y="75216"/>
                  </a:lnTo>
                  <a:lnTo>
                    <a:pt x="453044" y="93429"/>
                  </a:lnTo>
                  <a:lnTo>
                    <a:pt x="493928" y="113327"/>
                  </a:lnTo>
                  <a:lnTo>
                    <a:pt x="533832" y="134868"/>
                  </a:lnTo>
                  <a:lnTo>
                    <a:pt x="572711" y="158007"/>
                  </a:lnTo>
                  <a:lnTo>
                    <a:pt x="610521" y="182699"/>
                  </a:lnTo>
                  <a:lnTo>
                    <a:pt x="647219" y="208902"/>
                  </a:lnTo>
                  <a:lnTo>
                    <a:pt x="682760" y="236570"/>
                  </a:lnTo>
                  <a:lnTo>
                    <a:pt x="717100" y="265660"/>
                  </a:lnTo>
                  <a:lnTo>
                    <a:pt x="750195" y="296128"/>
                  </a:lnTo>
                  <a:lnTo>
                    <a:pt x="782001" y="327930"/>
                  </a:lnTo>
                  <a:lnTo>
                    <a:pt x="812474" y="361021"/>
                  </a:lnTo>
                  <a:lnTo>
                    <a:pt x="841569" y="395358"/>
                  </a:lnTo>
                  <a:lnTo>
                    <a:pt x="869243" y="430897"/>
                  </a:lnTo>
                  <a:lnTo>
                    <a:pt x="895451" y="467593"/>
                  </a:lnTo>
                  <a:lnTo>
                    <a:pt x="920150" y="505402"/>
                  </a:lnTo>
                  <a:lnTo>
                    <a:pt x="943295" y="544281"/>
                  </a:lnTo>
                  <a:lnTo>
                    <a:pt x="964841" y="584185"/>
                  </a:lnTo>
                  <a:lnTo>
                    <a:pt x="984746" y="625071"/>
                  </a:lnTo>
                  <a:lnTo>
                    <a:pt x="1002964" y="666893"/>
                  </a:lnTo>
                  <a:lnTo>
                    <a:pt x="1019452" y="709610"/>
                  </a:lnTo>
                  <a:lnTo>
                    <a:pt x="1034165" y="753175"/>
                  </a:lnTo>
                  <a:lnTo>
                    <a:pt x="1047060" y="797545"/>
                  </a:lnTo>
                  <a:lnTo>
                    <a:pt x="1058092" y="842677"/>
                  </a:lnTo>
                  <a:lnTo>
                    <a:pt x="1067217" y="888525"/>
                  </a:lnTo>
                  <a:lnTo>
                    <a:pt x="1074391" y="935047"/>
                  </a:lnTo>
                  <a:lnTo>
                    <a:pt x="1078430" y="971822"/>
                  </a:lnTo>
                  <a:lnTo>
                    <a:pt x="1072890" y="990053"/>
                  </a:lnTo>
                  <a:lnTo>
                    <a:pt x="1041919" y="1036405"/>
                  </a:lnTo>
                  <a:lnTo>
                    <a:pt x="995567" y="1067376"/>
                  </a:lnTo>
                  <a:lnTo>
                    <a:pt x="940891" y="1078209"/>
                  </a:lnTo>
                  <a:lnTo>
                    <a:pt x="142832" y="1078209"/>
                  </a:lnTo>
                  <a:lnTo>
                    <a:pt x="97672" y="1070968"/>
                  </a:lnTo>
                  <a:lnTo>
                    <a:pt x="58452" y="1050685"/>
                  </a:lnTo>
                  <a:lnTo>
                    <a:pt x="27524" y="1019757"/>
                  </a:lnTo>
                  <a:lnTo>
                    <a:pt x="7241" y="980537"/>
                  </a:lnTo>
                  <a:lnTo>
                    <a:pt x="0" y="935377"/>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3" name="Google Shape;233;g382dc6d24b4_0_2"/>
            <p:cNvSpPr/>
            <p:nvPr/>
          </p:nvSpPr>
          <p:spPr>
            <a:xfrm>
              <a:off x="2482917" y="9894693"/>
              <a:ext cx="838835" cy="392429"/>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4" name="Google Shape;234;g382dc6d24b4_0_2"/>
            <p:cNvSpPr/>
            <p:nvPr/>
          </p:nvSpPr>
          <p:spPr>
            <a:xfrm>
              <a:off x="3566726" y="9894693"/>
              <a:ext cx="838835" cy="392429"/>
            </a:xfrm>
            <a:custGeom>
              <a:rect b="b" l="l" r="r" t="t"/>
              <a:pathLst>
                <a:path extrusionOk="0" h="392429" w="838835">
                  <a:moveTo>
                    <a:pt x="838789" y="392306"/>
                  </a:moveTo>
                  <a:lnTo>
                    <a:pt x="0" y="392306"/>
                  </a:lnTo>
                  <a:lnTo>
                    <a:pt x="26240" y="361329"/>
                  </a:lnTo>
                  <a:lnTo>
                    <a:pt x="56708" y="328234"/>
                  </a:lnTo>
                  <a:lnTo>
                    <a:pt x="88509" y="296428"/>
                  </a:lnTo>
                  <a:lnTo>
                    <a:pt x="121601" y="265956"/>
                  </a:lnTo>
                  <a:lnTo>
                    <a:pt x="155938" y="236860"/>
                  </a:lnTo>
                  <a:lnTo>
                    <a:pt x="191476" y="209186"/>
                  </a:lnTo>
                  <a:lnTo>
                    <a:pt x="228172" y="182978"/>
                  </a:lnTo>
                  <a:lnTo>
                    <a:pt x="265981" y="158280"/>
                  </a:lnTo>
                  <a:lnTo>
                    <a:pt x="304860" y="135135"/>
                  </a:lnTo>
                  <a:lnTo>
                    <a:pt x="344765" y="113588"/>
                  </a:lnTo>
                  <a:lnTo>
                    <a:pt x="385650" y="93684"/>
                  </a:lnTo>
                  <a:lnTo>
                    <a:pt x="427473" y="75466"/>
                  </a:lnTo>
                  <a:lnTo>
                    <a:pt x="470189" y="58978"/>
                  </a:lnTo>
                  <a:lnTo>
                    <a:pt x="513754" y="44265"/>
                  </a:lnTo>
                  <a:lnTo>
                    <a:pt x="558125" y="31370"/>
                  </a:lnTo>
                  <a:lnTo>
                    <a:pt x="603256" y="20338"/>
                  </a:lnTo>
                  <a:lnTo>
                    <a:pt x="649105" y="11213"/>
                  </a:lnTo>
                  <a:lnTo>
                    <a:pt x="695627" y="4039"/>
                  </a:lnTo>
                  <a:lnTo>
                    <a:pt x="732401" y="0"/>
                  </a:lnTo>
                  <a:lnTo>
                    <a:pt x="750632" y="5540"/>
                  </a:lnTo>
                  <a:lnTo>
                    <a:pt x="796984" y="36511"/>
                  </a:lnTo>
                  <a:lnTo>
                    <a:pt x="827956" y="82863"/>
                  </a:lnTo>
                  <a:lnTo>
                    <a:pt x="838789" y="137539"/>
                  </a:lnTo>
                  <a:lnTo>
                    <a:pt x="838789" y="392306"/>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35" name="Google Shape;235;g382dc6d24b4_0_2"/>
          <p:cNvSpPr txBox="1"/>
          <p:nvPr/>
        </p:nvSpPr>
        <p:spPr>
          <a:xfrm>
            <a:off x="3873500" y="3322227"/>
            <a:ext cx="12827100" cy="4552800"/>
          </a:xfrm>
          <a:prstGeom prst="rect">
            <a:avLst/>
          </a:prstGeom>
          <a:noFill/>
          <a:ln>
            <a:noFill/>
          </a:ln>
        </p:spPr>
        <p:txBody>
          <a:bodyPr anchorCtr="0" anchor="t" bIns="0" lIns="0" spcFirstLastPara="1" rIns="0" wrap="square" tIns="103500">
            <a:spAutoFit/>
          </a:bodyPr>
          <a:lstStyle/>
          <a:p>
            <a:pPr indent="0" lvl="0" marL="12700" rtl="0" algn="l">
              <a:lnSpc>
                <a:spcPct val="100000"/>
              </a:lnSpc>
              <a:spcBef>
                <a:spcPts val="720"/>
              </a:spcBef>
              <a:spcAft>
                <a:spcPts val="0"/>
              </a:spcAft>
              <a:buNone/>
            </a:pPr>
            <a:r>
              <a:rPr lang="en-US" sz="3700">
                <a:solidFill>
                  <a:srgbClr val="1B2133"/>
                </a:solidFill>
                <a:latin typeface="Roboto"/>
                <a:ea typeface="Roboto"/>
                <a:cs typeface="Roboto"/>
                <a:sym typeface="Roboto"/>
              </a:rPr>
              <a:t>YuCI being a part of the YuVerse products is a cutting-edge Conversational Intelligence (CI) tool that evaluates call quality with precision. Its advanced ASR module listens to voice interactions and seamlessly transcribes them into text mainly concentrating on Indian regional languages, significantly enhancing compliance monitoring efficiency and ensuring smoother, more compliant customer interactions. </a:t>
            </a:r>
            <a:endParaRPr sz="3700">
              <a:solidFill>
                <a:srgbClr val="1B2133"/>
              </a:solidFill>
              <a:latin typeface="Roboto"/>
              <a:ea typeface="Roboto"/>
              <a:cs typeface="Roboto"/>
              <a:sym typeface="Roboto"/>
            </a:endParaRPr>
          </a:p>
          <a:p>
            <a:pPr indent="0" lvl="0" marL="12700" rtl="0" algn="l">
              <a:lnSpc>
                <a:spcPct val="100000"/>
              </a:lnSpc>
              <a:spcBef>
                <a:spcPts val="720"/>
              </a:spcBef>
              <a:spcAft>
                <a:spcPts val="0"/>
              </a:spcAft>
              <a:buNone/>
            </a:pPr>
            <a:r>
              <a:t/>
            </a:r>
            <a:endParaRPr b="1" sz="2400">
              <a:solidFill>
                <a:srgbClr val="1B2133"/>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9" name="Shape 239"/>
        <p:cNvGrpSpPr/>
        <p:nvPr/>
      </p:nvGrpSpPr>
      <p:grpSpPr>
        <a:xfrm>
          <a:off x="0" y="0"/>
          <a:ext cx="0" cy="0"/>
          <a:chOff x="0" y="0"/>
          <a:chExt cx="0" cy="0"/>
        </a:xfrm>
      </p:grpSpPr>
      <p:sp>
        <p:nvSpPr>
          <p:cNvPr id="240" name="Google Shape;240;p6"/>
          <p:cNvSpPr txBox="1"/>
          <p:nvPr/>
        </p:nvSpPr>
        <p:spPr>
          <a:xfrm>
            <a:off x="1156988" y="3087414"/>
            <a:ext cx="4838100" cy="2597700"/>
          </a:xfrm>
          <a:prstGeom prst="rect">
            <a:avLst/>
          </a:prstGeom>
          <a:noFill/>
          <a:ln>
            <a:noFill/>
          </a:ln>
        </p:spPr>
        <p:txBody>
          <a:bodyPr anchorCtr="0" anchor="t" bIns="0" lIns="0" spcFirstLastPara="1" rIns="0" wrap="square" tIns="174625">
            <a:spAutoFit/>
          </a:bodyPr>
          <a:lstStyle/>
          <a:p>
            <a:pPr indent="0" lvl="0" marL="12700" marR="5080" rtl="0" algn="l">
              <a:lnSpc>
                <a:spcPct val="104285"/>
              </a:lnSpc>
              <a:spcBef>
                <a:spcPts val="0"/>
              </a:spcBef>
              <a:spcAft>
                <a:spcPts val="0"/>
              </a:spcAft>
              <a:buNone/>
            </a:pPr>
            <a:r>
              <a:rPr lang="en-US" sz="7700">
                <a:solidFill>
                  <a:srgbClr val="EC6146"/>
                </a:solidFill>
                <a:latin typeface="Calibri"/>
                <a:ea typeface="Calibri"/>
                <a:cs typeface="Calibri"/>
                <a:sym typeface="Calibri"/>
              </a:rPr>
              <a:t>Problem Statements</a:t>
            </a:r>
            <a:endParaRPr sz="7700">
              <a:latin typeface="Calibri"/>
              <a:ea typeface="Calibri"/>
              <a:cs typeface="Calibri"/>
              <a:sym typeface="Calibri"/>
            </a:endParaRPr>
          </a:p>
        </p:txBody>
      </p:sp>
      <p:sp>
        <p:nvSpPr>
          <p:cNvPr id="241" name="Google Shape;241;p6"/>
          <p:cNvSpPr txBox="1"/>
          <p:nvPr/>
        </p:nvSpPr>
        <p:spPr>
          <a:xfrm>
            <a:off x="6306825" y="1048325"/>
            <a:ext cx="11498700" cy="9304800"/>
          </a:xfrm>
          <a:prstGeom prst="rect">
            <a:avLst/>
          </a:prstGeom>
          <a:noFill/>
          <a:ln>
            <a:noFill/>
          </a:ln>
        </p:spPr>
        <p:txBody>
          <a:bodyPr anchorCtr="0" anchor="t" bIns="0" lIns="0" spcFirstLastPara="1" rIns="0" wrap="square" tIns="11425">
            <a:spAutoFit/>
          </a:bodyPr>
          <a:lstStyle/>
          <a:p>
            <a:pPr indent="-450850" lvl="0" marL="457200" marR="548005" rtl="0" algn="l">
              <a:lnSpc>
                <a:spcPct val="115900"/>
              </a:lnSpc>
              <a:spcBef>
                <a:spcPts val="0"/>
              </a:spcBef>
              <a:spcAft>
                <a:spcPts val="0"/>
              </a:spcAft>
              <a:buSzPts val="3500"/>
              <a:buFont typeface="Roboto"/>
              <a:buAutoNum type="arabicPeriod"/>
            </a:pPr>
            <a:r>
              <a:rPr b="1" lang="en-US" sz="3500">
                <a:latin typeface="Roboto"/>
                <a:ea typeface="Roboto"/>
                <a:cs typeface="Roboto"/>
                <a:sym typeface="Roboto"/>
              </a:rPr>
              <a:t>Automatic Speech Recognition - ASR </a:t>
            </a:r>
            <a:br>
              <a:rPr lang="en-US" sz="3500">
                <a:latin typeface="Roboto"/>
                <a:ea typeface="Roboto"/>
                <a:cs typeface="Roboto"/>
                <a:sym typeface="Roboto"/>
              </a:rPr>
            </a:br>
            <a:r>
              <a:rPr lang="en-US" sz="3500">
                <a:latin typeface="Roboto"/>
                <a:ea typeface="Roboto"/>
                <a:cs typeface="Roboto"/>
                <a:sym typeface="Roboto"/>
              </a:rPr>
              <a:t>	To convert spoken language (audio) into written text using various models (Benchmarking).</a:t>
            </a:r>
            <a:br>
              <a:rPr lang="en-US" sz="3500">
                <a:latin typeface="Roboto"/>
                <a:ea typeface="Roboto"/>
                <a:cs typeface="Roboto"/>
                <a:sym typeface="Roboto"/>
              </a:rPr>
            </a:br>
            <a:endParaRPr sz="1500">
              <a:latin typeface="Roboto"/>
              <a:ea typeface="Roboto"/>
              <a:cs typeface="Roboto"/>
              <a:sym typeface="Roboto"/>
            </a:endParaRPr>
          </a:p>
          <a:p>
            <a:pPr indent="-450850" lvl="0" marL="457200" marR="548005" rtl="0" algn="l">
              <a:lnSpc>
                <a:spcPct val="115900"/>
              </a:lnSpc>
              <a:spcBef>
                <a:spcPts val="0"/>
              </a:spcBef>
              <a:spcAft>
                <a:spcPts val="0"/>
              </a:spcAft>
              <a:buSzPts val="3500"/>
              <a:buFont typeface="Roboto"/>
              <a:buAutoNum type="arabicPeriod"/>
            </a:pPr>
            <a:r>
              <a:rPr b="1" lang="en-US" sz="3500">
                <a:latin typeface="Roboto"/>
                <a:ea typeface="Roboto"/>
                <a:cs typeface="Roboto"/>
                <a:sym typeface="Roboto"/>
              </a:rPr>
              <a:t>Voice of the Customer </a:t>
            </a:r>
            <a:br>
              <a:rPr lang="en-US" sz="3500">
                <a:latin typeface="Roboto"/>
                <a:ea typeface="Roboto"/>
                <a:cs typeface="Roboto"/>
                <a:sym typeface="Roboto"/>
              </a:rPr>
            </a:br>
            <a:r>
              <a:rPr lang="en-US" sz="3500">
                <a:latin typeface="Roboto"/>
                <a:ea typeface="Roboto"/>
                <a:cs typeface="Roboto"/>
                <a:sym typeface="Roboto"/>
              </a:rPr>
              <a:t>	The sentiment analysis project evaluated public perception of the Bank and its competitors using data collected from platforms such as Reddit, Trustpilot and Google Play Store.</a:t>
            </a:r>
            <a:br>
              <a:rPr lang="en-US" sz="3500">
                <a:latin typeface="Roboto"/>
                <a:ea typeface="Roboto"/>
                <a:cs typeface="Roboto"/>
                <a:sym typeface="Roboto"/>
              </a:rPr>
            </a:br>
            <a:endParaRPr sz="1500">
              <a:latin typeface="Roboto"/>
              <a:ea typeface="Roboto"/>
              <a:cs typeface="Roboto"/>
              <a:sym typeface="Roboto"/>
            </a:endParaRPr>
          </a:p>
          <a:p>
            <a:pPr indent="-450850" lvl="0" marL="457200" marR="548005" rtl="0" algn="l">
              <a:lnSpc>
                <a:spcPct val="115900"/>
              </a:lnSpc>
              <a:spcBef>
                <a:spcPts val="0"/>
              </a:spcBef>
              <a:spcAft>
                <a:spcPts val="0"/>
              </a:spcAft>
              <a:buSzPts val="3500"/>
              <a:buFont typeface="Roboto"/>
              <a:buAutoNum type="arabicPeriod"/>
            </a:pPr>
            <a:r>
              <a:rPr b="1" lang="en-US" sz="3500">
                <a:latin typeface="Roboto"/>
                <a:ea typeface="Roboto"/>
                <a:cs typeface="Roboto"/>
                <a:sym typeface="Roboto"/>
              </a:rPr>
              <a:t> Financial Statement Analyser </a:t>
            </a:r>
            <a:br>
              <a:rPr lang="en-US" sz="3500">
                <a:latin typeface="Roboto"/>
                <a:ea typeface="Roboto"/>
                <a:cs typeface="Roboto"/>
                <a:sym typeface="Roboto"/>
              </a:rPr>
            </a:br>
            <a:r>
              <a:rPr lang="en-US" sz="3500">
                <a:latin typeface="Roboto"/>
                <a:ea typeface="Roboto"/>
                <a:cs typeface="Roboto"/>
                <a:sym typeface="Roboto"/>
              </a:rPr>
              <a:t>	Developed an AI-powered ETL pipeline that automated extraction of financial data and transformed unstructured text into structured JSON formats using LLMs.</a:t>
            </a:r>
            <a:endParaRPr sz="3500">
              <a:latin typeface="Roboto"/>
              <a:ea typeface="Roboto"/>
              <a:cs typeface="Roboto"/>
              <a:sym typeface="Roboto"/>
            </a:endParaRPr>
          </a:p>
          <a:p>
            <a:pPr indent="0" lvl="0" marL="0" marR="548005" rtl="0" algn="l">
              <a:lnSpc>
                <a:spcPct val="115900"/>
              </a:lnSpc>
              <a:spcBef>
                <a:spcPts val="0"/>
              </a:spcBef>
              <a:spcAft>
                <a:spcPts val="0"/>
              </a:spcAft>
              <a:buNone/>
            </a:pPr>
            <a:r>
              <a:t/>
            </a:r>
            <a:endParaRPr sz="3500">
              <a:latin typeface="Roboto"/>
              <a:ea typeface="Roboto"/>
              <a:cs typeface="Roboto"/>
              <a:sym typeface="Roboto"/>
            </a:endParaRPr>
          </a:p>
        </p:txBody>
      </p:sp>
      <p:grpSp>
        <p:nvGrpSpPr>
          <p:cNvPr id="242" name="Google Shape;242;p6"/>
          <p:cNvGrpSpPr/>
          <p:nvPr/>
        </p:nvGrpSpPr>
        <p:grpSpPr>
          <a:xfrm>
            <a:off x="4167" y="6800420"/>
            <a:ext cx="1943332" cy="3487196"/>
            <a:chOff x="4167" y="6800420"/>
            <a:chExt cx="1943332" cy="3487196"/>
          </a:xfrm>
        </p:grpSpPr>
        <p:sp>
          <p:nvSpPr>
            <p:cNvPr id="243" name="Google Shape;243;p6"/>
            <p:cNvSpPr/>
            <p:nvPr/>
          </p:nvSpPr>
          <p:spPr>
            <a:xfrm>
              <a:off x="12742" y="6800420"/>
              <a:ext cx="965835" cy="965835"/>
            </a:xfrm>
            <a:custGeom>
              <a:rect b="b" l="l" r="r" t="t"/>
              <a:pathLst>
                <a:path extrusionOk="0" h="965834" w="965835">
                  <a:moveTo>
                    <a:pt x="112572" y="0"/>
                  </a:moveTo>
                  <a:lnTo>
                    <a:pt x="854768" y="0"/>
                  </a:lnTo>
                  <a:lnTo>
                    <a:pt x="873834" y="3075"/>
                  </a:lnTo>
                  <a:lnTo>
                    <a:pt x="913055" y="23357"/>
                  </a:lnTo>
                  <a:lnTo>
                    <a:pt x="943983" y="54286"/>
                  </a:lnTo>
                  <a:lnTo>
                    <a:pt x="964266" y="93506"/>
                  </a:lnTo>
                  <a:lnTo>
                    <a:pt x="965644" y="102050"/>
                  </a:lnTo>
                  <a:lnTo>
                    <a:pt x="960970" y="139975"/>
                  </a:lnTo>
                  <a:lnTo>
                    <a:pt x="952891" y="186641"/>
                  </a:lnTo>
                  <a:lnTo>
                    <a:pt x="942629" y="232523"/>
                  </a:lnTo>
                  <a:lnTo>
                    <a:pt x="930240" y="277565"/>
                  </a:lnTo>
                  <a:lnTo>
                    <a:pt x="915779" y="321711"/>
                  </a:lnTo>
                  <a:lnTo>
                    <a:pt x="899302" y="364905"/>
                  </a:lnTo>
                  <a:lnTo>
                    <a:pt x="880866" y="407091"/>
                  </a:lnTo>
                  <a:lnTo>
                    <a:pt x="860526" y="448212"/>
                  </a:lnTo>
                  <a:lnTo>
                    <a:pt x="838338" y="488214"/>
                  </a:lnTo>
                  <a:lnTo>
                    <a:pt x="814359" y="527040"/>
                  </a:lnTo>
                  <a:lnTo>
                    <a:pt x="788643" y="564633"/>
                  </a:lnTo>
                  <a:lnTo>
                    <a:pt x="761247" y="600939"/>
                  </a:lnTo>
                  <a:lnTo>
                    <a:pt x="732227" y="635900"/>
                  </a:lnTo>
                  <a:lnTo>
                    <a:pt x="701639" y="669462"/>
                  </a:lnTo>
                  <a:lnTo>
                    <a:pt x="669538" y="701567"/>
                  </a:lnTo>
                  <a:lnTo>
                    <a:pt x="635980" y="732161"/>
                  </a:lnTo>
                  <a:lnTo>
                    <a:pt x="601022" y="761186"/>
                  </a:lnTo>
                  <a:lnTo>
                    <a:pt x="564719" y="788587"/>
                  </a:lnTo>
                  <a:lnTo>
                    <a:pt x="527127" y="814309"/>
                  </a:lnTo>
                  <a:lnTo>
                    <a:pt x="488301" y="838295"/>
                  </a:lnTo>
                  <a:lnTo>
                    <a:pt x="448299" y="860488"/>
                  </a:lnTo>
                  <a:lnTo>
                    <a:pt x="407176" y="880834"/>
                  </a:lnTo>
                  <a:lnTo>
                    <a:pt x="364987" y="899276"/>
                  </a:lnTo>
                  <a:lnTo>
                    <a:pt x="321789" y="915757"/>
                  </a:lnTo>
                  <a:lnTo>
                    <a:pt x="277637" y="930223"/>
                  </a:lnTo>
                  <a:lnTo>
                    <a:pt x="232588" y="942617"/>
                  </a:lnTo>
                  <a:lnTo>
                    <a:pt x="186697" y="952884"/>
                  </a:lnTo>
                  <a:lnTo>
                    <a:pt x="140020" y="960966"/>
                  </a:lnTo>
                  <a:lnTo>
                    <a:pt x="102055" y="965644"/>
                  </a:lnTo>
                  <a:lnTo>
                    <a:pt x="93506" y="964266"/>
                  </a:lnTo>
                  <a:lnTo>
                    <a:pt x="54286" y="943983"/>
                  </a:lnTo>
                  <a:lnTo>
                    <a:pt x="23357" y="913055"/>
                  </a:lnTo>
                  <a:lnTo>
                    <a:pt x="3075" y="873834"/>
                  </a:lnTo>
                  <a:lnTo>
                    <a:pt x="0" y="854769"/>
                  </a:lnTo>
                  <a:lnTo>
                    <a:pt x="0" y="112572"/>
                  </a:lnTo>
                  <a:lnTo>
                    <a:pt x="23357" y="54286"/>
                  </a:lnTo>
                  <a:lnTo>
                    <a:pt x="54286" y="23357"/>
                  </a:lnTo>
                  <a:lnTo>
                    <a:pt x="93506" y="3075"/>
                  </a:lnTo>
                  <a:lnTo>
                    <a:pt x="112572" y="0"/>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4" name="Google Shape;244;p6"/>
            <p:cNvSpPr/>
            <p:nvPr/>
          </p:nvSpPr>
          <p:spPr>
            <a:xfrm>
              <a:off x="981664" y="6827885"/>
              <a:ext cx="965835" cy="965835"/>
            </a:xfrm>
            <a:custGeom>
              <a:rect b="b" l="l" r="r" t="t"/>
              <a:pathLst>
                <a:path extrusionOk="0" h="965834" w="965835">
                  <a:moveTo>
                    <a:pt x="853071" y="965645"/>
                  </a:moveTo>
                  <a:lnTo>
                    <a:pt x="110875" y="965645"/>
                  </a:lnTo>
                  <a:lnTo>
                    <a:pt x="91809" y="962569"/>
                  </a:lnTo>
                  <a:lnTo>
                    <a:pt x="52589" y="942287"/>
                  </a:lnTo>
                  <a:lnTo>
                    <a:pt x="21660" y="911359"/>
                  </a:lnTo>
                  <a:lnTo>
                    <a:pt x="1378" y="872138"/>
                  </a:lnTo>
                  <a:lnTo>
                    <a:pt x="0" y="863594"/>
                  </a:lnTo>
                  <a:lnTo>
                    <a:pt x="4673" y="825669"/>
                  </a:lnTo>
                  <a:lnTo>
                    <a:pt x="12752" y="779002"/>
                  </a:lnTo>
                  <a:lnTo>
                    <a:pt x="23014" y="733120"/>
                  </a:lnTo>
                  <a:lnTo>
                    <a:pt x="35404" y="688078"/>
                  </a:lnTo>
                  <a:lnTo>
                    <a:pt x="49864" y="643933"/>
                  </a:lnTo>
                  <a:lnTo>
                    <a:pt x="66341" y="600739"/>
                  </a:lnTo>
                  <a:lnTo>
                    <a:pt x="84777" y="558553"/>
                  </a:lnTo>
                  <a:lnTo>
                    <a:pt x="105117" y="517431"/>
                  </a:lnTo>
                  <a:lnTo>
                    <a:pt x="127305" y="477430"/>
                  </a:lnTo>
                  <a:lnTo>
                    <a:pt x="151284" y="438604"/>
                  </a:lnTo>
                  <a:lnTo>
                    <a:pt x="177000" y="401011"/>
                  </a:lnTo>
                  <a:lnTo>
                    <a:pt x="204396" y="364705"/>
                  </a:lnTo>
                  <a:lnTo>
                    <a:pt x="233416" y="329744"/>
                  </a:lnTo>
                  <a:lnTo>
                    <a:pt x="264005" y="296182"/>
                  </a:lnTo>
                  <a:lnTo>
                    <a:pt x="296106" y="264077"/>
                  </a:lnTo>
                  <a:lnTo>
                    <a:pt x="329663" y="233483"/>
                  </a:lnTo>
                  <a:lnTo>
                    <a:pt x="364622" y="204458"/>
                  </a:lnTo>
                  <a:lnTo>
                    <a:pt x="400925" y="177056"/>
                  </a:lnTo>
                  <a:lnTo>
                    <a:pt x="438517" y="151335"/>
                  </a:lnTo>
                  <a:lnTo>
                    <a:pt x="477342" y="127349"/>
                  </a:lnTo>
                  <a:lnTo>
                    <a:pt x="517344" y="105156"/>
                  </a:lnTo>
                  <a:lnTo>
                    <a:pt x="558467" y="84810"/>
                  </a:lnTo>
                  <a:lnTo>
                    <a:pt x="600656" y="66368"/>
                  </a:lnTo>
                  <a:lnTo>
                    <a:pt x="643854" y="49886"/>
                  </a:lnTo>
                  <a:lnTo>
                    <a:pt x="688006" y="35420"/>
                  </a:lnTo>
                  <a:lnTo>
                    <a:pt x="733055" y="23026"/>
                  </a:lnTo>
                  <a:lnTo>
                    <a:pt x="778946" y="12760"/>
                  </a:lnTo>
                  <a:lnTo>
                    <a:pt x="825623" y="4678"/>
                  </a:lnTo>
                  <a:lnTo>
                    <a:pt x="863588" y="0"/>
                  </a:lnTo>
                  <a:lnTo>
                    <a:pt x="872137" y="1378"/>
                  </a:lnTo>
                  <a:lnTo>
                    <a:pt x="911358" y="21661"/>
                  </a:lnTo>
                  <a:lnTo>
                    <a:pt x="942286" y="52589"/>
                  </a:lnTo>
                  <a:lnTo>
                    <a:pt x="962569" y="91810"/>
                  </a:lnTo>
                  <a:lnTo>
                    <a:pt x="965644" y="110876"/>
                  </a:lnTo>
                  <a:lnTo>
                    <a:pt x="965644" y="853072"/>
                  </a:lnTo>
                  <a:lnTo>
                    <a:pt x="942286" y="911359"/>
                  </a:lnTo>
                  <a:lnTo>
                    <a:pt x="911358" y="942287"/>
                  </a:lnTo>
                  <a:lnTo>
                    <a:pt x="872137" y="962569"/>
                  </a:lnTo>
                  <a:lnTo>
                    <a:pt x="853071" y="96564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5" name="Google Shape;245;p6"/>
            <p:cNvSpPr/>
            <p:nvPr/>
          </p:nvSpPr>
          <p:spPr>
            <a:xfrm>
              <a:off x="5905" y="7803643"/>
              <a:ext cx="965835" cy="965835"/>
            </a:xfrm>
            <a:custGeom>
              <a:rect b="b" l="l" r="r" t="t"/>
              <a:pathLst>
                <a:path extrusionOk="0" h="965834" w="965835">
                  <a:moveTo>
                    <a:pt x="853071" y="965645"/>
                  </a:moveTo>
                  <a:lnTo>
                    <a:pt x="110875" y="965645"/>
                  </a:lnTo>
                  <a:lnTo>
                    <a:pt x="91809" y="962569"/>
                  </a:lnTo>
                  <a:lnTo>
                    <a:pt x="52589" y="942287"/>
                  </a:lnTo>
                  <a:lnTo>
                    <a:pt x="21660" y="911358"/>
                  </a:lnTo>
                  <a:lnTo>
                    <a:pt x="1378" y="872138"/>
                  </a:lnTo>
                  <a:lnTo>
                    <a:pt x="0" y="863594"/>
                  </a:lnTo>
                  <a:lnTo>
                    <a:pt x="4673" y="825669"/>
                  </a:lnTo>
                  <a:lnTo>
                    <a:pt x="12752" y="779002"/>
                  </a:lnTo>
                  <a:lnTo>
                    <a:pt x="23014" y="733120"/>
                  </a:lnTo>
                  <a:lnTo>
                    <a:pt x="35403" y="688078"/>
                  </a:lnTo>
                  <a:lnTo>
                    <a:pt x="49864" y="643933"/>
                  </a:lnTo>
                  <a:lnTo>
                    <a:pt x="66341" y="600739"/>
                  </a:lnTo>
                  <a:lnTo>
                    <a:pt x="84777" y="558553"/>
                  </a:lnTo>
                  <a:lnTo>
                    <a:pt x="105117" y="517431"/>
                  </a:lnTo>
                  <a:lnTo>
                    <a:pt x="127305" y="477430"/>
                  </a:lnTo>
                  <a:lnTo>
                    <a:pt x="151284" y="438604"/>
                  </a:lnTo>
                  <a:lnTo>
                    <a:pt x="177000" y="401011"/>
                  </a:lnTo>
                  <a:lnTo>
                    <a:pt x="204396" y="364705"/>
                  </a:lnTo>
                  <a:lnTo>
                    <a:pt x="233416" y="329744"/>
                  </a:lnTo>
                  <a:lnTo>
                    <a:pt x="264005" y="296182"/>
                  </a:lnTo>
                  <a:lnTo>
                    <a:pt x="296106" y="264077"/>
                  </a:lnTo>
                  <a:lnTo>
                    <a:pt x="329663" y="233483"/>
                  </a:lnTo>
                  <a:lnTo>
                    <a:pt x="364621" y="204458"/>
                  </a:lnTo>
                  <a:lnTo>
                    <a:pt x="400925" y="177056"/>
                  </a:lnTo>
                  <a:lnTo>
                    <a:pt x="438517" y="151335"/>
                  </a:lnTo>
                  <a:lnTo>
                    <a:pt x="477342" y="127349"/>
                  </a:lnTo>
                  <a:lnTo>
                    <a:pt x="517344" y="105156"/>
                  </a:lnTo>
                  <a:lnTo>
                    <a:pt x="558467" y="84810"/>
                  </a:lnTo>
                  <a:lnTo>
                    <a:pt x="600656" y="66368"/>
                  </a:lnTo>
                  <a:lnTo>
                    <a:pt x="643854" y="49886"/>
                  </a:lnTo>
                  <a:lnTo>
                    <a:pt x="688006" y="35420"/>
                  </a:lnTo>
                  <a:lnTo>
                    <a:pt x="733055" y="23026"/>
                  </a:lnTo>
                  <a:lnTo>
                    <a:pt x="778946" y="12760"/>
                  </a:lnTo>
                  <a:lnTo>
                    <a:pt x="825623" y="4678"/>
                  </a:lnTo>
                  <a:lnTo>
                    <a:pt x="863587" y="0"/>
                  </a:lnTo>
                  <a:lnTo>
                    <a:pt x="872137" y="1378"/>
                  </a:lnTo>
                  <a:lnTo>
                    <a:pt x="911358" y="21661"/>
                  </a:lnTo>
                  <a:lnTo>
                    <a:pt x="942286" y="52589"/>
                  </a:lnTo>
                  <a:lnTo>
                    <a:pt x="962569" y="91810"/>
                  </a:lnTo>
                  <a:lnTo>
                    <a:pt x="965644" y="110875"/>
                  </a:lnTo>
                  <a:lnTo>
                    <a:pt x="965644" y="853072"/>
                  </a:lnTo>
                  <a:lnTo>
                    <a:pt x="942286" y="911358"/>
                  </a:lnTo>
                  <a:lnTo>
                    <a:pt x="911358" y="942287"/>
                  </a:lnTo>
                  <a:lnTo>
                    <a:pt x="872137" y="962569"/>
                  </a:lnTo>
                  <a:lnTo>
                    <a:pt x="853071" y="965645"/>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6" name="Google Shape;246;p6"/>
            <p:cNvSpPr/>
            <p:nvPr/>
          </p:nvSpPr>
          <p:spPr>
            <a:xfrm>
              <a:off x="4167" y="8777664"/>
              <a:ext cx="965835" cy="965835"/>
            </a:xfrm>
            <a:custGeom>
              <a:rect b="b" l="l" r="r" t="t"/>
              <a:pathLst>
                <a:path extrusionOk="0" h="965834" w="965835">
                  <a:moveTo>
                    <a:pt x="112572" y="0"/>
                  </a:moveTo>
                  <a:lnTo>
                    <a:pt x="854768" y="0"/>
                  </a:lnTo>
                  <a:lnTo>
                    <a:pt x="873834" y="3075"/>
                  </a:lnTo>
                  <a:lnTo>
                    <a:pt x="913055" y="23358"/>
                  </a:lnTo>
                  <a:lnTo>
                    <a:pt x="943983" y="54286"/>
                  </a:lnTo>
                  <a:lnTo>
                    <a:pt x="964266" y="93506"/>
                  </a:lnTo>
                  <a:lnTo>
                    <a:pt x="965644" y="102050"/>
                  </a:lnTo>
                  <a:lnTo>
                    <a:pt x="960970" y="139975"/>
                  </a:lnTo>
                  <a:lnTo>
                    <a:pt x="952891" y="186641"/>
                  </a:lnTo>
                  <a:lnTo>
                    <a:pt x="942629" y="232523"/>
                  </a:lnTo>
                  <a:lnTo>
                    <a:pt x="930240" y="277565"/>
                  </a:lnTo>
                  <a:lnTo>
                    <a:pt x="915779" y="321711"/>
                  </a:lnTo>
                  <a:lnTo>
                    <a:pt x="899302" y="364905"/>
                  </a:lnTo>
                  <a:lnTo>
                    <a:pt x="880866" y="407091"/>
                  </a:lnTo>
                  <a:lnTo>
                    <a:pt x="860526" y="448212"/>
                  </a:lnTo>
                  <a:lnTo>
                    <a:pt x="838338" y="488214"/>
                  </a:lnTo>
                  <a:lnTo>
                    <a:pt x="814359" y="527040"/>
                  </a:lnTo>
                  <a:lnTo>
                    <a:pt x="788643" y="564633"/>
                  </a:lnTo>
                  <a:lnTo>
                    <a:pt x="761247" y="600939"/>
                  </a:lnTo>
                  <a:lnTo>
                    <a:pt x="732227" y="635900"/>
                  </a:lnTo>
                  <a:lnTo>
                    <a:pt x="701639" y="669462"/>
                  </a:lnTo>
                  <a:lnTo>
                    <a:pt x="669538" y="701567"/>
                  </a:lnTo>
                  <a:lnTo>
                    <a:pt x="635980" y="732160"/>
                  </a:lnTo>
                  <a:lnTo>
                    <a:pt x="601022" y="761186"/>
                  </a:lnTo>
                  <a:lnTo>
                    <a:pt x="564719" y="788587"/>
                  </a:lnTo>
                  <a:lnTo>
                    <a:pt x="527127" y="814309"/>
                  </a:lnTo>
                  <a:lnTo>
                    <a:pt x="488301" y="838295"/>
                  </a:lnTo>
                  <a:lnTo>
                    <a:pt x="448299" y="860488"/>
                  </a:lnTo>
                  <a:lnTo>
                    <a:pt x="407176" y="880834"/>
                  </a:lnTo>
                  <a:lnTo>
                    <a:pt x="364987" y="899276"/>
                  </a:lnTo>
                  <a:lnTo>
                    <a:pt x="321789" y="915757"/>
                  </a:lnTo>
                  <a:lnTo>
                    <a:pt x="277637" y="930223"/>
                  </a:lnTo>
                  <a:lnTo>
                    <a:pt x="232588" y="942617"/>
                  </a:lnTo>
                  <a:lnTo>
                    <a:pt x="186697" y="952883"/>
                  </a:lnTo>
                  <a:lnTo>
                    <a:pt x="140020" y="960966"/>
                  </a:lnTo>
                  <a:lnTo>
                    <a:pt x="102054" y="965644"/>
                  </a:lnTo>
                  <a:lnTo>
                    <a:pt x="93506" y="964266"/>
                  </a:lnTo>
                  <a:lnTo>
                    <a:pt x="54286" y="943983"/>
                  </a:lnTo>
                  <a:lnTo>
                    <a:pt x="23357" y="913055"/>
                  </a:lnTo>
                  <a:lnTo>
                    <a:pt x="3075" y="873834"/>
                  </a:lnTo>
                  <a:lnTo>
                    <a:pt x="0" y="854769"/>
                  </a:lnTo>
                  <a:lnTo>
                    <a:pt x="0" y="112572"/>
                  </a:lnTo>
                  <a:lnTo>
                    <a:pt x="23357" y="54286"/>
                  </a:lnTo>
                  <a:lnTo>
                    <a:pt x="54286" y="23358"/>
                  </a:lnTo>
                  <a:lnTo>
                    <a:pt x="93506" y="3075"/>
                  </a:lnTo>
                  <a:lnTo>
                    <a:pt x="112572"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7" name="Google Shape;247;p6"/>
            <p:cNvSpPr/>
            <p:nvPr/>
          </p:nvSpPr>
          <p:spPr>
            <a:xfrm>
              <a:off x="981663" y="8777664"/>
              <a:ext cx="965835" cy="965835"/>
            </a:xfrm>
            <a:custGeom>
              <a:rect b="b" l="l" r="r" t="t"/>
              <a:pathLst>
                <a:path extrusionOk="0" h="965834" w="965835">
                  <a:moveTo>
                    <a:pt x="965645" y="112572"/>
                  </a:moveTo>
                  <a:lnTo>
                    <a:pt x="965645" y="854768"/>
                  </a:lnTo>
                  <a:lnTo>
                    <a:pt x="962570" y="873834"/>
                  </a:lnTo>
                  <a:lnTo>
                    <a:pt x="942287" y="913055"/>
                  </a:lnTo>
                  <a:lnTo>
                    <a:pt x="911359" y="943983"/>
                  </a:lnTo>
                  <a:lnTo>
                    <a:pt x="872138" y="964266"/>
                  </a:lnTo>
                  <a:lnTo>
                    <a:pt x="863594" y="965644"/>
                  </a:lnTo>
                  <a:lnTo>
                    <a:pt x="825669" y="960971"/>
                  </a:lnTo>
                  <a:lnTo>
                    <a:pt x="779002" y="952891"/>
                  </a:lnTo>
                  <a:lnTo>
                    <a:pt x="733120" y="942629"/>
                  </a:lnTo>
                  <a:lnTo>
                    <a:pt x="688078" y="930240"/>
                  </a:lnTo>
                  <a:lnTo>
                    <a:pt x="643932" y="915779"/>
                  </a:lnTo>
                  <a:lnTo>
                    <a:pt x="600739" y="899302"/>
                  </a:lnTo>
                  <a:lnTo>
                    <a:pt x="558553" y="880866"/>
                  </a:lnTo>
                  <a:lnTo>
                    <a:pt x="517431" y="860526"/>
                  </a:lnTo>
                  <a:lnTo>
                    <a:pt x="477430" y="838339"/>
                  </a:lnTo>
                  <a:lnTo>
                    <a:pt x="438604" y="814359"/>
                  </a:lnTo>
                  <a:lnTo>
                    <a:pt x="401011" y="788643"/>
                  </a:lnTo>
                  <a:lnTo>
                    <a:pt x="364705" y="761247"/>
                  </a:lnTo>
                  <a:lnTo>
                    <a:pt x="329744" y="732227"/>
                  </a:lnTo>
                  <a:lnTo>
                    <a:pt x="296182" y="701639"/>
                  </a:lnTo>
                  <a:lnTo>
                    <a:pt x="264077" y="669538"/>
                  </a:lnTo>
                  <a:lnTo>
                    <a:pt x="233483" y="635980"/>
                  </a:lnTo>
                  <a:lnTo>
                    <a:pt x="204458" y="601022"/>
                  </a:lnTo>
                  <a:lnTo>
                    <a:pt x="177056" y="564719"/>
                  </a:lnTo>
                  <a:lnTo>
                    <a:pt x="151335" y="527127"/>
                  </a:lnTo>
                  <a:lnTo>
                    <a:pt x="127349" y="488302"/>
                  </a:lnTo>
                  <a:lnTo>
                    <a:pt x="105156" y="448299"/>
                  </a:lnTo>
                  <a:lnTo>
                    <a:pt x="84810" y="407176"/>
                  </a:lnTo>
                  <a:lnTo>
                    <a:pt x="66368" y="364987"/>
                  </a:lnTo>
                  <a:lnTo>
                    <a:pt x="49886" y="321789"/>
                  </a:lnTo>
                  <a:lnTo>
                    <a:pt x="35420" y="277637"/>
                  </a:lnTo>
                  <a:lnTo>
                    <a:pt x="23026" y="232588"/>
                  </a:lnTo>
                  <a:lnTo>
                    <a:pt x="12760" y="186697"/>
                  </a:lnTo>
                  <a:lnTo>
                    <a:pt x="4678" y="140020"/>
                  </a:lnTo>
                  <a:lnTo>
                    <a:pt x="0" y="102056"/>
                  </a:lnTo>
                  <a:lnTo>
                    <a:pt x="1379" y="93506"/>
                  </a:lnTo>
                  <a:lnTo>
                    <a:pt x="21661" y="54286"/>
                  </a:lnTo>
                  <a:lnTo>
                    <a:pt x="52590" y="23358"/>
                  </a:lnTo>
                  <a:lnTo>
                    <a:pt x="91810" y="3075"/>
                  </a:lnTo>
                  <a:lnTo>
                    <a:pt x="110876" y="0"/>
                  </a:lnTo>
                  <a:lnTo>
                    <a:pt x="853072" y="0"/>
                  </a:lnTo>
                  <a:lnTo>
                    <a:pt x="911359" y="23358"/>
                  </a:lnTo>
                  <a:lnTo>
                    <a:pt x="942287" y="54286"/>
                  </a:lnTo>
                  <a:lnTo>
                    <a:pt x="962570" y="93506"/>
                  </a:lnTo>
                  <a:lnTo>
                    <a:pt x="965645" y="11257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8" name="Google Shape;248;p6"/>
            <p:cNvSpPr/>
            <p:nvPr/>
          </p:nvSpPr>
          <p:spPr>
            <a:xfrm>
              <a:off x="979925" y="9740246"/>
              <a:ext cx="965835" cy="547370"/>
            </a:xfrm>
            <a:custGeom>
              <a:rect b="b" l="l" r="r" t="t"/>
              <a:pathLst>
                <a:path extrusionOk="0" h="547370" w="965835">
                  <a:moveTo>
                    <a:pt x="112570" y="0"/>
                  </a:moveTo>
                  <a:lnTo>
                    <a:pt x="854770" y="0"/>
                  </a:lnTo>
                  <a:lnTo>
                    <a:pt x="873834" y="3074"/>
                  </a:lnTo>
                  <a:lnTo>
                    <a:pt x="913055" y="23357"/>
                  </a:lnTo>
                  <a:lnTo>
                    <a:pt x="943983" y="54285"/>
                  </a:lnTo>
                  <a:lnTo>
                    <a:pt x="964266" y="93506"/>
                  </a:lnTo>
                  <a:lnTo>
                    <a:pt x="965644" y="102050"/>
                  </a:lnTo>
                  <a:lnTo>
                    <a:pt x="960971" y="139975"/>
                  </a:lnTo>
                  <a:lnTo>
                    <a:pt x="952892" y="186641"/>
                  </a:lnTo>
                  <a:lnTo>
                    <a:pt x="942629" y="232523"/>
                  </a:lnTo>
                  <a:lnTo>
                    <a:pt x="930240" y="277565"/>
                  </a:lnTo>
                  <a:lnTo>
                    <a:pt x="915779" y="321711"/>
                  </a:lnTo>
                  <a:lnTo>
                    <a:pt x="899302" y="364905"/>
                  </a:lnTo>
                  <a:lnTo>
                    <a:pt x="880866" y="407091"/>
                  </a:lnTo>
                  <a:lnTo>
                    <a:pt x="860526" y="448212"/>
                  </a:lnTo>
                  <a:lnTo>
                    <a:pt x="838339" y="488214"/>
                  </a:lnTo>
                  <a:lnTo>
                    <a:pt x="814359" y="527040"/>
                  </a:lnTo>
                  <a:lnTo>
                    <a:pt x="800874" y="546753"/>
                  </a:lnTo>
                  <a:lnTo>
                    <a:pt x="0" y="546753"/>
                  </a:lnTo>
                  <a:lnTo>
                    <a:pt x="0" y="112571"/>
                  </a:lnTo>
                  <a:lnTo>
                    <a:pt x="3075" y="93506"/>
                  </a:lnTo>
                  <a:lnTo>
                    <a:pt x="23357" y="54285"/>
                  </a:lnTo>
                  <a:lnTo>
                    <a:pt x="54286" y="23357"/>
                  </a:lnTo>
                  <a:lnTo>
                    <a:pt x="93506" y="3074"/>
                  </a:lnTo>
                  <a:lnTo>
                    <a:pt x="112570"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9" name="Google Shape;249;p6"/>
            <p:cNvSpPr/>
            <p:nvPr/>
          </p:nvSpPr>
          <p:spPr>
            <a:xfrm>
              <a:off x="4167" y="9755161"/>
              <a:ext cx="868044" cy="532130"/>
            </a:xfrm>
            <a:custGeom>
              <a:rect b="b" l="l" r="r" t="t"/>
              <a:pathLst>
                <a:path extrusionOk="0" h="532129" w="868044">
                  <a:moveTo>
                    <a:pt x="0" y="531838"/>
                  </a:moveTo>
                  <a:lnTo>
                    <a:pt x="0" y="110984"/>
                  </a:lnTo>
                  <a:lnTo>
                    <a:pt x="3075" y="91809"/>
                  </a:lnTo>
                  <a:lnTo>
                    <a:pt x="23357" y="52589"/>
                  </a:lnTo>
                  <a:lnTo>
                    <a:pt x="54286" y="21660"/>
                  </a:lnTo>
                  <a:lnTo>
                    <a:pt x="93506" y="1378"/>
                  </a:lnTo>
                  <a:lnTo>
                    <a:pt x="102051" y="0"/>
                  </a:lnTo>
                  <a:lnTo>
                    <a:pt x="139976" y="4673"/>
                  </a:lnTo>
                  <a:lnTo>
                    <a:pt x="186642" y="12752"/>
                  </a:lnTo>
                  <a:lnTo>
                    <a:pt x="232524" y="23014"/>
                  </a:lnTo>
                  <a:lnTo>
                    <a:pt x="277566" y="35403"/>
                  </a:lnTo>
                  <a:lnTo>
                    <a:pt x="321712" y="49864"/>
                  </a:lnTo>
                  <a:lnTo>
                    <a:pt x="364905" y="66341"/>
                  </a:lnTo>
                  <a:lnTo>
                    <a:pt x="407091" y="84777"/>
                  </a:lnTo>
                  <a:lnTo>
                    <a:pt x="448213" y="105117"/>
                  </a:lnTo>
                  <a:lnTo>
                    <a:pt x="488214" y="127305"/>
                  </a:lnTo>
                  <a:lnTo>
                    <a:pt x="527040" y="151284"/>
                  </a:lnTo>
                  <a:lnTo>
                    <a:pt x="564634" y="177000"/>
                  </a:lnTo>
                  <a:lnTo>
                    <a:pt x="600939" y="204396"/>
                  </a:lnTo>
                  <a:lnTo>
                    <a:pt x="635900" y="233416"/>
                  </a:lnTo>
                  <a:lnTo>
                    <a:pt x="669462" y="264004"/>
                  </a:lnTo>
                  <a:lnTo>
                    <a:pt x="701567" y="296105"/>
                  </a:lnTo>
                  <a:lnTo>
                    <a:pt x="732161" y="329663"/>
                  </a:lnTo>
                  <a:lnTo>
                    <a:pt x="761186" y="364621"/>
                  </a:lnTo>
                  <a:lnTo>
                    <a:pt x="788588" y="400924"/>
                  </a:lnTo>
                  <a:lnTo>
                    <a:pt x="814309" y="438516"/>
                  </a:lnTo>
                  <a:lnTo>
                    <a:pt x="838295" y="477342"/>
                  </a:lnTo>
                  <a:lnTo>
                    <a:pt x="860489" y="517344"/>
                  </a:lnTo>
                  <a:lnTo>
                    <a:pt x="867660" y="531838"/>
                  </a:lnTo>
                  <a:lnTo>
                    <a:pt x="0" y="531838"/>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50" name="Google Shape;250;p6"/>
          <p:cNvGrpSpPr/>
          <p:nvPr/>
        </p:nvGrpSpPr>
        <p:grpSpPr>
          <a:xfrm>
            <a:off x="2132131" y="7829369"/>
            <a:ext cx="2804218" cy="2458248"/>
            <a:chOff x="2132131" y="7829369"/>
            <a:chExt cx="2804218" cy="2458248"/>
          </a:xfrm>
        </p:grpSpPr>
        <p:sp>
          <p:nvSpPr>
            <p:cNvPr id="251" name="Google Shape;251;p6"/>
            <p:cNvSpPr/>
            <p:nvPr/>
          </p:nvSpPr>
          <p:spPr>
            <a:xfrm>
              <a:off x="2994755" y="8803390"/>
              <a:ext cx="965835" cy="965835"/>
            </a:xfrm>
            <a:custGeom>
              <a:rect b="b" l="l" r="r" t="t"/>
              <a:pathLst>
                <a:path extrusionOk="0" h="965834" w="965835">
                  <a:moveTo>
                    <a:pt x="112570" y="0"/>
                  </a:moveTo>
                  <a:lnTo>
                    <a:pt x="854770" y="0"/>
                  </a:lnTo>
                  <a:lnTo>
                    <a:pt x="873834" y="3074"/>
                  </a:lnTo>
                  <a:lnTo>
                    <a:pt x="913055" y="23357"/>
                  </a:lnTo>
                  <a:lnTo>
                    <a:pt x="943983" y="54286"/>
                  </a:lnTo>
                  <a:lnTo>
                    <a:pt x="964266" y="93506"/>
                  </a:lnTo>
                  <a:lnTo>
                    <a:pt x="965644" y="102050"/>
                  </a:lnTo>
                  <a:lnTo>
                    <a:pt x="960971" y="139975"/>
                  </a:lnTo>
                  <a:lnTo>
                    <a:pt x="952891" y="186641"/>
                  </a:lnTo>
                  <a:lnTo>
                    <a:pt x="942629" y="232523"/>
                  </a:lnTo>
                  <a:lnTo>
                    <a:pt x="930240" y="277565"/>
                  </a:lnTo>
                  <a:lnTo>
                    <a:pt x="915779" y="321711"/>
                  </a:lnTo>
                  <a:lnTo>
                    <a:pt x="899302" y="364905"/>
                  </a:lnTo>
                  <a:lnTo>
                    <a:pt x="880866" y="407090"/>
                  </a:lnTo>
                  <a:lnTo>
                    <a:pt x="860526" y="448212"/>
                  </a:lnTo>
                  <a:lnTo>
                    <a:pt x="838339" y="488214"/>
                  </a:lnTo>
                  <a:lnTo>
                    <a:pt x="814359" y="527039"/>
                  </a:lnTo>
                  <a:lnTo>
                    <a:pt x="788643" y="564633"/>
                  </a:lnTo>
                  <a:lnTo>
                    <a:pt x="761247" y="600938"/>
                  </a:lnTo>
                  <a:lnTo>
                    <a:pt x="732227" y="635900"/>
                  </a:lnTo>
                  <a:lnTo>
                    <a:pt x="701639" y="669461"/>
                  </a:lnTo>
                  <a:lnTo>
                    <a:pt x="669538" y="701567"/>
                  </a:lnTo>
                  <a:lnTo>
                    <a:pt x="635980" y="732160"/>
                  </a:lnTo>
                  <a:lnTo>
                    <a:pt x="601022" y="761186"/>
                  </a:lnTo>
                  <a:lnTo>
                    <a:pt x="564719" y="788587"/>
                  </a:lnTo>
                  <a:lnTo>
                    <a:pt x="527127" y="814309"/>
                  </a:lnTo>
                  <a:lnTo>
                    <a:pt x="488302" y="838294"/>
                  </a:lnTo>
                  <a:lnTo>
                    <a:pt x="448299" y="860488"/>
                  </a:lnTo>
                  <a:lnTo>
                    <a:pt x="407176" y="880834"/>
                  </a:lnTo>
                  <a:lnTo>
                    <a:pt x="364987" y="899275"/>
                  </a:lnTo>
                  <a:lnTo>
                    <a:pt x="321789" y="915757"/>
                  </a:lnTo>
                  <a:lnTo>
                    <a:pt x="277637" y="930223"/>
                  </a:lnTo>
                  <a:lnTo>
                    <a:pt x="232588" y="942617"/>
                  </a:lnTo>
                  <a:lnTo>
                    <a:pt x="186697" y="952883"/>
                  </a:lnTo>
                  <a:lnTo>
                    <a:pt x="140020" y="960965"/>
                  </a:lnTo>
                  <a:lnTo>
                    <a:pt x="102053" y="965644"/>
                  </a:lnTo>
                  <a:lnTo>
                    <a:pt x="93506" y="964266"/>
                  </a:lnTo>
                  <a:lnTo>
                    <a:pt x="54286" y="943983"/>
                  </a:lnTo>
                  <a:lnTo>
                    <a:pt x="23357" y="913055"/>
                  </a:lnTo>
                  <a:lnTo>
                    <a:pt x="3075" y="873834"/>
                  </a:lnTo>
                  <a:lnTo>
                    <a:pt x="0" y="854769"/>
                  </a:lnTo>
                  <a:lnTo>
                    <a:pt x="0" y="112571"/>
                  </a:lnTo>
                  <a:lnTo>
                    <a:pt x="23357" y="54286"/>
                  </a:lnTo>
                  <a:lnTo>
                    <a:pt x="54286" y="23357"/>
                  </a:lnTo>
                  <a:lnTo>
                    <a:pt x="93506" y="3074"/>
                  </a:lnTo>
                  <a:lnTo>
                    <a:pt x="112570"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2" name="Google Shape;252;p6"/>
            <p:cNvSpPr/>
            <p:nvPr/>
          </p:nvSpPr>
          <p:spPr>
            <a:xfrm>
              <a:off x="2996494" y="7829369"/>
              <a:ext cx="965835" cy="965835"/>
            </a:xfrm>
            <a:custGeom>
              <a:rect b="b" l="l" r="r" t="t"/>
              <a:pathLst>
                <a:path extrusionOk="0" h="965834" w="965835">
                  <a:moveTo>
                    <a:pt x="853073" y="965645"/>
                  </a:moveTo>
                  <a:lnTo>
                    <a:pt x="110873" y="965645"/>
                  </a:lnTo>
                  <a:lnTo>
                    <a:pt x="91809" y="962570"/>
                  </a:lnTo>
                  <a:lnTo>
                    <a:pt x="52589" y="942287"/>
                  </a:lnTo>
                  <a:lnTo>
                    <a:pt x="21660" y="911359"/>
                  </a:lnTo>
                  <a:lnTo>
                    <a:pt x="1378" y="872138"/>
                  </a:lnTo>
                  <a:lnTo>
                    <a:pt x="0" y="863594"/>
                  </a:lnTo>
                  <a:lnTo>
                    <a:pt x="4673" y="825669"/>
                  </a:lnTo>
                  <a:lnTo>
                    <a:pt x="12752" y="779002"/>
                  </a:lnTo>
                  <a:lnTo>
                    <a:pt x="23014" y="733120"/>
                  </a:lnTo>
                  <a:lnTo>
                    <a:pt x="35403" y="688078"/>
                  </a:lnTo>
                  <a:lnTo>
                    <a:pt x="49864" y="643933"/>
                  </a:lnTo>
                  <a:lnTo>
                    <a:pt x="66341" y="600739"/>
                  </a:lnTo>
                  <a:lnTo>
                    <a:pt x="84777" y="558553"/>
                  </a:lnTo>
                  <a:lnTo>
                    <a:pt x="105117" y="517431"/>
                  </a:lnTo>
                  <a:lnTo>
                    <a:pt x="127305" y="477430"/>
                  </a:lnTo>
                  <a:lnTo>
                    <a:pt x="151284" y="438604"/>
                  </a:lnTo>
                  <a:lnTo>
                    <a:pt x="177000" y="401011"/>
                  </a:lnTo>
                  <a:lnTo>
                    <a:pt x="204396" y="364705"/>
                  </a:lnTo>
                  <a:lnTo>
                    <a:pt x="233416" y="329744"/>
                  </a:lnTo>
                  <a:lnTo>
                    <a:pt x="264005" y="296182"/>
                  </a:lnTo>
                  <a:lnTo>
                    <a:pt x="296106" y="264077"/>
                  </a:lnTo>
                  <a:lnTo>
                    <a:pt x="329663" y="233483"/>
                  </a:lnTo>
                  <a:lnTo>
                    <a:pt x="364621" y="204458"/>
                  </a:lnTo>
                  <a:lnTo>
                    <a:pt x="400925" y="177056"/>
                  </a:lnTo>
                  <a:lnTo>
                    <a:pt x="438517" y="151335"/>
                  </a:lnTo>
                  <a:lnTo>
                    <a:pt x="477342" y="127349"/>
                  </a:lnTo>
                  <a:lnTo>
                    <a:pt x="517344" y="105156"/>
                  </a:lnTo>
                  <a:lnTo>
                    <a:pt x="558467" y="84810"/>
                  </a:lnTo>
                  <a:lnTo>
                    <a:pt x="600656" y="66368"/>
                  </a:lnTo>
                  <a:lnTo>
                    <a:pt x="643854" y="49886"/>
                  </a:lnTo>
                  <a:lnTo>
                    <a:pt x="688006" y="35420"/>
                  </a:lnTo>
                  <a:lnTo>
                    <a:pt x="733055" y="23026"/>
                  </a:lnTo>
                  <a:lnTo>
                    <a:pt x="778946" y="12760"/>
                  </a:lnTo>
                  <a:lnTo>
                    <a:pt x="825623" y="4678"/>
                  </a:lnTo>
                  <a:lnTo>
                    <a:pt x="863588" y="0"/>
                  </a:lnTo>
                  <a:lnTo>
                    <a:pt x="872137" y="1378"/>
                  </a:lnTo>
                  <a:lnTo>
                    <a:pt x="911358" y="21661"/>
                  </a:lnTo>
                  <a:lnTo>
                    <a:pt x="942286" y="52589"/>
                  </a:lnTo>
                  <a:lnTo>
                    <a:pt x="962569" y="91810"/>
                  </a:lnTo>
                  <a:lnTo>
                    <a:pt x="965644" y="110875"/>
                  </a:lnTo>
                  <a:lnTo>
                    <a:pt x="965644" y="853073"/>
                  </a:lnTo>
                  <a:lnTo>
                    <a:pt x="942286" y="911359"/>
                  </a:lnTo>
                  <a:lnTo>
                    <a:pt x="911358" y="942287"/>
                  </a:lnTo>
                  <a:lnTo>
                    <a:pt x="872137" y="962570"/>
                  </a:lnTo>
                  <a:lnTo>
                    <a:pt x="853073" y="96564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3" name="Google Shape;253;p6"/>
            <p:cNvSpPr/>
            <p:nvPr/>
          </p:nvSpPr>
          <p:spPr>
            <a:xfrm>
              <a:off x="3970514" y="8805128"/>
              <a:ext cx="965835" cy="965835"/>
            </a:xfrm>
            <a:custGeom>
              <a:rect b="b" l="l" r="r" t="t"/>
              <a:pathLst>
                <a:path extrusionOk="0" h="965834" w="965835">
                  <a:moveTo>
                    <a:pt x="0" y="853072"/>
                  </a:moveTo>
                  <a:lnTo>
                    <a:pt x="0" y="110874"/>
                  </a:lnTo>
                  <a:lnTo>
                    <a:pt x="3075" y="91809"/>
                  </a:lnTo>
                  <a:lnTo>
                    <a:pt x="23357" y="52589"/>
                  </a:lnTo>
                  <a:lnTo>
                    <a:pt x="54286" y="21660"/>
                  </a:lnTo>
                  <a:lnTo>
                    <a:pt x="93506" y="1378"/>
                  </a:lnTo>
                  <a:lnTo>
                    <a:pt x="102051" y="0"/>
                  </a:lnTo>
                  <a:lnTo>
                    <a:pt x="139976" y="4673"/>
                  </a:lnTo>
                  <a:lnTo>
                    <a:pt x="186642" y="12752"/>
                  </a:lnTo>
                  <a:lnTo>
                    <a:pt x="232524" y="23014"/>
                  </a:lnTo>
                  <a:lnTo>
                    <a:pt x="277566" y="35403"/>
                  </a:lnTo>
                  <a:lnTo>
                    <a:pt x="321712" y="49864"/>
                  </a:lnTo>
                  <a:lnTo>
                    <a:pt x="364905" y="66341"/>
                  </a:lnTo>
                  <a:lnTo>
                    <a:pt x="407091" y="84777"/>
                  </a:lnTo>
                  <a:lnTo>
                    <a:pt x="448213" y="105117"/>
                  </a:lnTo>
                  <a:lnTo>
                    <a:pt x="488214" y="127305"/>
                  </a:lnTo>
                  <a:lnTo>
                    <a:pt x="527040" y="151284"/>
                  </a:lnTo>
                  <a:lnTo>
                    <a:pt x="564634" y="177000"/>
                  </a:lnTo>
                  <a:lnTo>
                    <a:pt x="600939" y="204396"/>
                  </a:lnTo>
                  <a:lnTo>
                    <a:pt x="635900" y="233416"/>
                  </a:lnTo>
                  <a:lnTo>
                    <a:pt x="669462" y="264004"/>
                  </a:lnTo>
                  <a:lnTo>
                    <a:pt x="701567" y="296105"/>
                  </a:lnTo>
                  <a:lnTo>
                    <a:pt x="732161" y="329663"/>
                  </a:lnTo>
                  <a:lnTo>
                    <a:pt x="761186" y="364621"/>
                  </a:lnTo>
                  <a:lnTo>
                    <a:pt x="788588" y="400924"/>
                  </a:lnTo>
                  <a:lnTo>
                    <a:pt x="814309" y="438517"/>
                  </a:lnTo>
                  <a:lnTo>
                    <a:pt x="838295" y="477342"/>
                  </a:lnTo>
                  <a:lnTo>
                    <a:pt x="860489" y="517344"/>
                  </a:lnTo>
                  <a:lnTo>
                    <a:pt x="880834" y="558467"/>
                  </a:lnTo>
                  <a:lnTo>
                    <a:pt x="899276" y="600656"/>
                  </a:lnTo>
                  <a:lnTo>
                    <a:pt x="915758" y="643854"/>
                  </a:lnTo>
                  <a:lnTo>
                    <a:pt x="930224" y="688006"/>
                  </a:lnTo>
                  <a:lnTo>
                    <a:pt x="942618" y="733055"/>
                  </a:lnTo>
                  <a:lnTo>
                    <a:pt x="952884" y="778946"/>
                  </a:lnTo>
                  <a:lnTo>
                    <a:pt x="960966" y="825623"/>
                  </a:lnTo>
                  <a:lnTo>
                    <a:pt x="965645" y="863587"/>
                  </a:lnTo>
                  <a:lnTo>
                    <a:pt x="964266" y="872137"/>
                  </a:lnTo>
                  <a:lnTo>
                    <a:pt x="943983" y="911358"/>
                  </a:lnTo>
                  <a:lnTo>
                    <a:pt x="913055" y="942286"/>
                  </a:lnTo>
                  <a:lnTo>
                    <a:pt x="873834" y="962569"/>
                  </a:lnTo>
                  <a:lnTo>
                    <a:pt x="854768" y="965644"/>
                  </a:lnTo>
                  <a:lnTo>
                    <a:pt x="112572" y="965644"/>
                  </a:lnTo>
                  <a:lnTo>
                    <a:pt x="54286" y="942286"/>
                  </a:lnTo>
                  <a:lnTo>
                    <a:pt x="23357" y="911358"/>
                  </a:lnTo>
                  <a:lnTo>
                    <a:pt x="3075" y="872137"/>
                  </a:lnTo>
                  <a:lnTo>
                    <a:pt x="0" y="853072"/>
                  </a:lnTo>
                  <a:close/>
                </a:path>
              </a:pathLst>
            </a:custGeom>
            <a:solidFill>
              <a:srgbClr val="EC6146"/>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4" name="Google Shape;254;p6"/>
            <p:cNvSpPr/>
            <p:nvPr/>
          </p:nvSpPr>
          <p:spPr>
            <a:xfrm>
              <a:off x="2132131" y="9780887"/>
              <a:ext cx="854710" cy="506730"/>
            </a:xfrm>
            <a:custGeom>
              <a:rect b="b" l="l" r="r" t="t"/>
              <a:pathLst>
                <a:path extrusionOk="0" h="506729" w="854710">
                  <a:moveTo>
                    <a:pt x="854248" y="506112"/>
                  </a:moveTo>
                  <a:lnTo>
                    <a:pt x="0" y="506112"/>
                  </a:lnTo>
                  <a:lnTo>
                    <a:pt x="15909" y="477430"/>
                  </a:lnTo>
                  <a:lnTo>
                    <a:pt x="39888" y="438604"/>
                  </a:lnTo>
                  <a:lnTo>
                    <a:pt x="65604" y="401011"/>
                  </a:lnTo>
                  <a:lnTo>
                    <a:pt x="93000" y="364705"/>
                  </a:lnTo>
                  <a:lnTo>
                    <a:pt x="122020" y="329744"/>
                  </a:lnTo>
                  <a:lnTo>
                    <a:pt x="152609" y="296182"/>
                  </a:lnTo>
                  <a:lnTo>
                    <a:pt x="184710" y="264077"/>
                  </a:lnTo>
                  <a:lnTo>
                    <a:pt x="218267" y="233483"/>
                  </a:lnTo>
                  <a:lnTo>
                    <a:pt x="253226" y="204458"/>
                  </a:lnTo>
                  <a:lnTo>
                    <a:pt x="289529" y="177056"/>
                  </a:lnTo>
                  <a:lnTo>
                    <a:pt x="327121" y="151335"/>
                  </a:lnTo>
                  <a:lnTo>
                    <a:pt x="365946" y="127349"/>
                  </a:lnTo>
                  <a:lnTo>
                    <a:pt x="405948" y="105156"/>
                  </a:lnTo>
                  <a:lnTo>
                    <a:pt x="447071" y="84810"/>
                  </a:lnTo>
                  <a:lnTo>
                    <a:pt x="489260" y="66368"/>
                  </a:lnTo>
                  <a:lnTo>
                    <a:pt x="532458" y="49886"/>
                  </a:lnTo>
                  <a:lnTo>
                    <a:pt x="576610" y="35421"/>
                  </a:lnTo>
                  <a:lnTo>
                    <a:pt x="621659" y="23027"/>
                  </a:lnTo>
                  <a:lnTo>
                    <a:pt x="667551" y="12760"/>
                  </a:lnTo>
                  <a:lnTo>
                    <a:pt x="714228" y="4678"/>
                  </a:lnTo>
                  <a:lnTo>
                    <a:pt x="752193" y="0"/>
                  </a:lnTo>
                  <a:lnTo>
                    <a:pt x="760741" y="1378"/>
                  </a:lnTo>
                  <a:lnTo>
                    <a:pt x="799962" y="21661"/>
                  </a:lnTo>
                  <a:lnTo>
                    <a:pt x="830890" y="52589"/>
                  </a:lnTo>
                  <a:lnTo>
                    <a:pt x="851173" y="91810"/>
                  </a:lnTo>
                  <a:lnTo>
                    <a:pt x="854248" y="110875"/>
                  </a:lnTo>
                  <a:lnTo>
                    <a:pt x="854248" y="506112"/>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55" name="Google Shape;255;p6"/>
            <p:cNvSpPr/>
            <p:nvPr/>
          </p:nvSpPr>
          <p:spPr>
            <a:xfrm>
              <a:off x="3107889" y="9780887"/>
              <a:ext cx="854710" cy="506730"/>
            </a:xfrm>
            <a:custGeom>
              <a:rect b="b" l="l" r="r" t="t"/>
              <a:pathLst>
                <a:path extrusionOk="0" h="506729" w="854710">
                  <a:moveTo>
                    <a:pt x="854248" y="506112"/>
                  </a:moveTo>
                  <a:lnTo>
                    <a:pt x="0" y="506112"/>
                  </a:lnTo>
                  <a:lnTo>
                    <a:pt x="15909" y="477430"/>
                  </a:lnTo>
                  <a:lnTo>
                    <a:pt x="39888" y="438604"/>
                  </a:lnTo>
                  <a:lnTo>
                    <a:pt x="65604" y="401011"/>
                  </a:lnTo>
                  <a:lnTo>
                    <a:pt x="93000" y="364705"/>
                  </a:lnTo>
                  <a:lnTo>
                    <a:pt x="122020" y="329744"/>
                  </a:lnTo>
                  <a:lnTo>
                    <a:pt x="152609" y="296182"/>
                  </a:lnTo>
                  <a:lnTo>
                    <a:pt x="184710" y="264077"/>
                  </a:lnTo>
                  <a:lnTo>
                    <a:pt x="218267" y="233483"/>
                  </a:lnTo>
                  <a:lnTo>
                    <a:pt x="253226" y="204458"/>
                  </a:lnTo>
                  <a:lnTo>
                    <a:pt x="289529" y="177056"/>
                  </a:lnTo>
                  <a:lnTo>
                    <a:pt x="327121" y="151335"/>
                  </a:lnTo>
                  <a:lnTo>
                    <a:pt x="365946" y="127349"/>
                  </a:lnTo>
                  <a:lnTo>
                    <a:pt x="405948" y="105156"/>
                  </a:lnTo>
                  <a:lnTo>
                    <a:pt x="447071" y="84810"/>
                  </a:lnTo>
                  <a:lnTo>
                    <a:pt x="489260" y="66368"/>
                  </a:lnTo>
                  <a:lnTo>
                    <a:pt x="532458" y="49886"/>
                  </a:lnTo>
                  <a:lnTo>
                    <a:pt x="576610" y="35421"/>
                  </a:lnTo>
                  <a:lnTo>
                    <a:pt x="621659" y="23027"/>
                  </a:lnTo>
                  <a:lnTo>
                    <a:pt x="667551" y="12760"/>
                  </a:lnTo>
                  <a:lnTo>
                    <a:pt x="714228" y="4678"/>
                  </a:lnTo>
                  <a:lnTo>
                    <a:pt x="752193" y="0"/>
                  </a:lnTo>
                  <a:lnTo>
                    <a:pt x="760741" y="1378"/>
                  </a:lnTo>
                  <a:lnTo>
                    <a:pt x="799962" y="21661"/>
                  </a:lnTo>
                  <a:lnTo>
                    <a:pt x="830890" y="52589"/>
                  </a:lnTo>
                  <a:lnTo>
                    <a:pt x="851173" y="91810"/>
                  </a:lnTo>
                  <a:lnTo>
                    <a:pt x="854248" y="110875"/>
                  </a:lnTo>
                  <a:lnTo>
                    <a:pt x="854248" y="506112"/>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8529edf011_2_0"/>
          <p:cNvSpPr txBox="1"/>
          <p:nvPr>
            <p:ph type="title"/>
          </p:nvPr>
        </p:nvSpPr>
        <p:spPr>
          <a:xfrm>
            <a:off x="5090799" y="3633300"/>
            <a:ext cx="9988800" cy="1808100"/>
          </a:xfrm>
          <a:prstGeom prst="rect">
            <a:avLst/>
          </a:prstGeom>
          <a:noFill/>
          <a:ln>
            <a:noFill/>
          </a:ln>
        </p:spPr>
        <p:txBody>
          <a:bodyPr anchorCtr="0" anchor="t" bIns="0" lIns="0" spcFirstLastPara="1" rIns="0" wrap="square" tIns="220450">
            <a:spAutoFit/>
          </a:bodyPr>
          <a:lstStyle/>
          <a:p>
            <a:pPr indent="0" lvl="0" marL="2062479" rtl="0" algn="l">
              <a:lnSpc>
                <a:spcPct val="100000"/>
              </a:lnSpc>
              <a:spcBef>
                <a:spcPts val="0"/>
              </a:spcBef>
              <a:spcAft>
                <a:spcPts val="0"/>
              </a:spcAft>
              <a:buNone/>
            </a:pPr>
            <a:r>
              <a:rPr lang="en-US" sz="10300"/>
              <a:t>Solution</a:t>
            </a:r>
            <a:endParaRPr sz="10300"/>
          </a:p>
        </p:txBody>
      </p:sp>
      <p:grpSp>
        <p:nvGrpSpPr>
          <p:cNvPr id="261" name="Google Shape;261;g38529edf011_2_0"/>
          <p:cNvGrpSpPr/>
          <p:nvPr/>
        </p:nvGrpSpPr>
        <p:grpSpPr>
          <a:xfrm>
            <a:off x="0" y="8565157"/>
            <a:ext cx="1796931" cy="1721952"/>
            <a:chOff x="0" y="8565157"/>
            <a:chExt cx="1796931" cy="1721952"/>
          </a:xfrm>
        </p:grpSpPr>
        <p:sp>
          <p:nvSpPr>
            <p:cNvPr id="262" name="Google Shape;262;g38529edf011_2_0"/>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3" name="Google Shape;263;g38529edf011_2_0"/>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4" name="Google Shape;264;g38529edf011_2_0"/>
            <p:cNvSpPr/>
            <p:nvPr/>
          </p:nvSpPr>
          <p:spPr>
            <a:xfrm>
              <a:off x="712773" y="9634330"/>
              <a:ext cx="1069975" cy="652779"/>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5" name="Google Shape;265;g38529edf011_2_0"/>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66" name="Google Shape;266;g38529edf011_2_0"/>
          <p:cNvGrpSpPr/>
          <p:nvPr/>
        </p:nvGrpSpPr>
        <p:grpSpPr>
          <a:xfrm>
            <a:off x="1976239" y="8593732"/>
            <a:ext cx="2058534" cy="1693620"/>
            <a:chOff x="1976239" y="8593732"/>
            <a:chExt cx="2058534" cy="1693620"/>
          </a:xfrm>
        </p:grpSpPr>
        <p:sp>
          <p:nvSpPr>
            <p:cNvPr id="267" name="Google Shape;267;g38529edf011_2_0"/>
            <p:cNvSpPr/>
            <p:nvPr/>
          </p:nvSpPr>
          <p:spPr>
            <a:xfrm>
              <a:off x="2950714" y="8593732"/>
              <a:ext cx="1069975" cy="1069975"/>
            </a:xfrm>
            <a:custGeom>
              <a:rect b="b" l="l" r="r" t="t"/>
              <a:pathLst>
                <a:path extrusionOk="0" h="1069975" w="1069975">
                  <a:moveTo>
                    <a:pt x="257132" y="0"/>
                  </a:moveTo>
                  <a:lnTo>
                    <a:pt x="826591" y="0"/>
                  </a:lnTo>
                  <a:lnTo>
                    <a:pt x="872819" y="4101"/>
                  </a:lnTo>
                  <a:lnTo>
                    <a:pt x="916328" y="16047"/>
                  </a:lnTo>
                  <a:lnTo>
                    <a:pt x="956392" y="35069"/>
                  </a:lnTo>
                  <a:lnTo>
                    <a:pt x="992286" y="60441"/>
                  </a:lnTo>
                  <a:lnTo>
                    <a:pt x="1023282" y="91438"/>
                  </a:lnTo>
                  <a:lnTo>
                    <a:pt x="1048654" y="127331"/>
                  </a:lnTo>
                  <a:lnTo>
                    <a:pt x="1067677" y="167395"/>
                  </a:lnTo>
                  <a:lnTo>
                    <a:pt x="1069582"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6" y="1067677"/>
                  </a:lnTo>
                  <a:lnTo>
                    <a:pt x="127331" y="1048654"/>
                  </a:lnTo>
                  <a:lnTo>
                    <a:pt x="91438" y="1023282"/>
                  </a:lnTo>
                  <a:lnTo>
                    <a:pt x="60442" y="992286"/>
                  </a:lnTo>
                  <a:lnTo>
                    <a:pt x="35069" y="956392"/>
                  </a:lnTo>
                  <a:lnTo>
                    <a:pt x="16047" y="916328"/>
                  </a:lnTo>
                  <a:lnTo>
                    <a:pt x="4101" y="872819"/>
                  </a:lnTo>
                  <a:lnTo>
                    <a:pt x="0" y="826591"/>
                  </a:lnTo>
                  <a:lnTo>
                    <a:pt x="0" y="257132"/>
                  </a:lnTo>
                  <a:lnTo>
                    <a:pt x="4101" y="210905"/>
                  </a:lnTo>
                  <a:lnTo>
                    <a:pt x="16047" y="167395"/>
                  </a:lnTo>
                  <a:lnTo>
                    <a:pt x="35069" y="127331"/>
                  </a:lnTo>
                  <a:lnTo>
                    <a:pt x="60442" y="91438"/>
                  </a:lnTo>
                  <a:lnTo>
                    <a:pt x="91438" y="60441"/>
                  </a:lnTo>
                  <a:lnTo>
                    <a:pt x="127331" y="35069"/>
                  </a:lnTo>
                  <a:lnTo>
                    <a:pt x="167396" y="16047"/>
                  </a:lnTo>
                  <a:lnTo>
                    <a:pt x="210905" y="4101"/>
                  </a:lnTo>
                  <a:lnTo>
                    <a:pt x="2571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8" name="Google Shape;268;g38529edf011_2_0"/>
            <p:cNvSpPr/>
            <p:nvPr/>
          </p:nvSpPr>
          <p:spPr>
            <a:xfrm>
              <a:off x="1976239" y="9691723"/>
              <a:ext cx="974725" cy="595629"/>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4" y="153255"/>
                  </a:lnTo>
                  <a:lnTo>
                    <a:pt x="970331" y="196764"/>
                  </a:lnTo>
                  <a:lnTo>
                    <a:pt x="974431" y="242992"/>
                  </a:lnTo>
                  <a:lnTo>
                    <a:pt x="974431" y="59527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9" name="Google Shape;269;g38529edf011_2_0"/>
            <p:cNvSpPr/>
            <p:nvPr/>
          </p:nvSpPr>
          <p:spPr>
            <a:xfrm>
              <a:off x="3060048" y="9691723"/>
              <a:ext cx="974725" cy="595629"/>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5" y="153255"/>
                  </a:lnTo>
                  <a:lnTo>
                    <a:pt x="970331" y="196764"/>
                  </a:lnTo>
                  <a:lnTo>
                    <a:pt x="974431" y="242992"/>
                  </a:lnTo>
                  <a:lnTo>
                    <a:pt x="974431" y="595275"/>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7"/>
          <p:cNvSpPr txBox="1"/>
          <p:nvPr>
            <p:ph type="title"/>
          </p:nvPr>
        </p:nvSpPr>
        <p:spPr>
          <a:xfrm>
            <a:off x="-1244600" y="697475"/>
            <a:ext cx="19050000" cy="1284600"/>
          </a:xfrm>
          <a:prstGeom prst="rect">
            <a:avLst/>
          </a:prstGeom>
          <a:noFill/>
          <a:ln>
            <a:noFill/>
          </a:ln>
        </p:spPr>
        <p:txBody>
          <a:bodyPr anchorCtr="0" anchor="t" bIns="0" lIns="0" spcFirstLastPara="1" rIns="0" wrap="square" tIns="220450">
            <a:spAutoFit/>
          </a:bodyPr>
          <a:lstStyle/>
          <a:p>
            <a:pPr indent="0" lvl="0" marL="2179320" rtl="0" algn="l">
              <a:lnSpc>
                <a:spcPct val="100000"/>
              </a:lnSpc>
              <a:spcBef>
                <a:spcPts val="0"/>
              </a:spcBef>
              <a:spcAft>
                <a:spcPts val="0"/>
              </a:spcAft>
              <a:buNone/>
            </a:pPr>
            <a:r>
              <a:rPr lang="en-US" sz="6900"/>
              <a:t>Automatic Speech Recognition</a:t>
            </a:r>
            <a:endParaRPr sz="6900"/>
          </a:p>
        </p:txBody>
      </p:sp>
      <p:sp>
        <p:nvSpPr>
          <p:cNvPr id="275" name="Google Shape;275;p7"/>
          <p:cNvSpPr txBox="1"/>
          <p:nvPr/>
        </p:nvSpPr>
        <p:spPr>
          <a:xfrm>
            <a:off x="1301925" y="2634300"/>
            <a:ext cx="14309700" cy="7267500"/>
          </a:xfrm>
          <a:prstGeom prst="rect">
            <a:avLst/>
          </a:prstGeom>
          <a:noFill/>
          <a:ln>
            <a:noFill/>
          </a:ln>
        </p:spPr>
        <p:txBody>
          <a:bodyPr anchorCtr="0" anchor="t" bIns="0" lIns="0" spcFirstLastPara="1" rIns="0" wrap="square" tIns="27925">
            <a:spAutoFit/>
          </a:bodyPr>
          <a:lstStyle/>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Converting audio files and performing automatic speech recognition (ASR).</a:t>
            </a:r>
            <a:endParaRPr sz="2500">
              <a:latin typeface="Roboto"/>
              <a:ea typeface="Roboto"/>
              <a:cs typeface="Roboto"/>
              <a:sym typeface="Roboto"/>
            </a:endParaRPr>
          </a:p>
          <a:p>
            <a:pPr indent="-387350" lvl="0" marL="457200" marR="5080" rtl="0" algn="l">
              <a:lnSpc>
                <a:spcPct val="118750"/>
              </a:lnSpc>
              <a:spcBef>
                <a:spcPts val="0"/>
              </a:spcBef>
              <a:spcAft>
                <a:spcPts val="0"/>
              </a:spcAft>
              <a:buSzPts val="2500"/>
              <a:buFont typeface="Roboto"/>
              <a:buChar char="●"/>
            </a:pPr>
            <a:r>
              <a:rPr lang="en-US" sz="2500">
                <a:latin typeface="Roboto"/>
                <a:ea typeface="Roboto"/>
                <a:cs typeface="Roboto"/>
                <a:sym typeface="Roboto"/>
              </a:rPr>
              <a:t>It is the technology that converts spoken language (audio) into written text.</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1.	Converts audio files (MP3 to WAV) and processes audio channels (stereo to mono) to prepare input data in the ideal format for ASR models, improving transcription accuracy and efficiency.</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2.   Resamples all audio to 16 kHz, the standard sample rate required by many ASR models, ensuring compatibility and better recognition performance.</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3. Used  the AI4Bharat Indic-Conformer 600M multilingual model, optimized for Indian languages, combined with advanced decoding methods like CTC and RNNT, resulting in accurate speech-to-text transcriptions in multiple languages.</a:t>
            </a:r>
            <a:endParaRPr sz="2500">
              <a:latin typeface="Roboto"/>
              <a:ea typeface="Roboto"/>
              <a:cs typeface="Roboto"/>
              <a:sym typeface="Roboto"/>
            </a:endParaRPr>
          </a:p>
          <a:p>
            <a:pPr indent="457200" lvl="0" marL="457200" marR="5080" rtl="0" algn="l">
              <a:lnSpc>
                <a:spcPct val="118750"/>
              </a:lnSpc>
              <a:spcBef>
                <a:spcPts val="0"/>
              </a:spcBef>
              <a:spcAft>
                <a:spcPts val="0"/>
              </a:spcAft>
              <a:buNone/>
            </a:pPr>
            <a:r>
              <a:rPr lang="en-US" sz="2500">
                <a:latin typeface="Roboto"/>
                <a:ea typeface="Roboto"/>
                <a:cs typeface="Roboto"/>
                <a:sym typeface="Roboto"/>
              </a:rPr>
              <a:t>4. Experimented with NVIDIA and other models such as FastConformer, Canary, and Whisper, demonstrating flexibility in choosing architectures based on accuracy or speed requirements.</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a:p>
            <a:pPr indent="0" lvl="0" marL="0" marR="5080" rtl="0" algn="l">
              <a:lnSpc>
                <a:spcPct val="118750"/>
              </a:lnSpc>
              <a:spcBef>
                <a:spcPts val="0"/>
              </a:spcBef>
              <a:spcAft>
                <a:spcPts val="0"/>
              </a:spcAft>
              <a:buNone/>
            </a:pPr>
            <a:r>
              <a:t/>
            </a:r>
            <a:endParaRPr sz="2500">
              <a:latin typeface="Roboto"/>
              <a:ea typeface="Roboto"/>
              <a:cs typeface="Roboto"/>
              <a:sym typeface="Roboto"/>
            </a:endParaRPr>
          </a:p>
        </p:txBody>
      </p:sp>
      <p:grpSp>
        <p:nvGrpSpPr>
          <p:cNvPr id="276" name="Google Shape;276;p7"/>
          <p:cNvGrpSpPr/>
          <p:nvPr/>
        </p:nvGrpSpPr>
        <p:grpSpPr>
          <a:xfrm>
            <a:off x="0" y="8565157"/>
            <a:ext cx="1796931" cy="1721953"/>
            <a:chOff x="0" y="8565157"/>
            <a:chExt cx="1796931" cy="1721953"/>
          </a:xfrm>
        </p:grpSpPr>
        <p:sp>
          <p:nvSpPr>
            <p:cNvPr id="277" name="Google Shape;277;p7"/>
            <p:cNvSpPr/>
            <p:nvPr/>
          </p:nvSpPr>
          <p:spPr>
            <a:xfrm>
              <a:off x="0" y="8565157"/>
              <a:ext cx="699135" cy="1018540"/>
            </a:xfrm>
            <a:custGeom>
              <a:rect b="b" l="l" r="r" t="t"/>
              <a:pathLst>
                <a:path extrusionOk="0" h="1018540" w="699135">
                  <a:moveTo>
                    <a:pt x="0" y="0"/>
                  </a:moveTo>
                  <a:lnTo>
                    <a:pt x="455556" y="0"/>
                  </a:lnTo>
                  <a:lnTo>
                    <a:pt x="501783" y="4101"/>
                  </a:lnTo>
                  <a:lnTo>
                    <a:pt x="545292" y="16047"/>
                  </a:lnTo>
                  <a:lnTo>
                    <a:pt x="585357" y="35069"/>
                  </a:lnTo>
                  <a:lnTo>
                    <a:pt x="621250" y="60441"/>
                  </a:lnTo>
                  <a:lnTo>
                    <a:pt x="652246" y="91438"/>
                  </a:lnTo>
                  <a:lnTo>
                    <a:pt x="677619" y="127331"/>
                  </a:lnTo>
                  <a:lnTo>
                    <a:pt x="696641" y="167395"/>
                  </a:lnTo>
                  <a:lnTo>
                    <a:pt x="698546" y="174334"/>
                  </a:lnTo>
                  <a:lnTo>
                    <a:pt x="696188" y="189627"/>
                  </a:lnTo>
                  <a:lnTo>
                    <a:pt x="687067" y="235466"/>
                  </a:lnTo>
                  <a:lnTo>
                    <a:pt x="676039" y="280589"/>
                  </a:lnTo>
                  <a:lnTo>
                    <a:pt x="663148" y="324953"/>
                  </a:lnTo>
                  <a:lnTo>
                    <a:pt x="648440" y="368513"/>
                  </a:lnTo>
                  <a:lnTo>
                    <a:pt x="631958" y="411225"/>
                  </a:lnTo>
                  <a:lnTo>
                    <a:pt x="613745" y="453044"/>
                  </a:lnTo>
                  <a:lnTo>
                    <a:pt x="593846" y="493928"/>
                  </a:lnTo>
                  <a:lnTo>
                    <a:pt x="572306" y="533832"/>
                  </a:lnTo>
                  <a:lnTo>
                    <a:pt x="549167" y="572711"/>
                  </a:lnTo>
                  <a:lnTo>
                    <a:pt x="524474" y="610521"/>
                  </a:lnTo>
                  <a:lnTo>
                    <a:pt x="498272" y="647219"/>
                  </a:lnTo>
                  <a:lnTo>
                    <a:pt x="470603" y="682760"/>
                  </a:lnTo>
                  <a:lnTo>
                    <a:pt x="441513" y="717100"/>
                  </a:lnTo>
                  <a:lnTo>
                    <a:pt x="411045" y="750195"/>
                  </a:lnTo>
                  <a:lnTo>
                    <a:pt x="379244" y="782001"/>
                  </a:lnTo>
                  <a:lnTo>
                    <a:pt x="346152" y="812474"/>
                  </a:lnTo>
                  <a:lnTo>
                    <a:pt x="311815" y="841569"/>
                  </a:lnTo>
                  <a:lnTo>
                    <a:pt x="276277" y="869243"/>
                  </a:lnTo>
                  <a:lnTo>
                    <a:pt x="239581" y="895451"/>
                  </a:lnTo>
                  <a:lnTo>
                    <a:pt x="201772" y="920150"/>
                  </a:lnTo>
                  <a:lnTo>
                    <a:pt x="162893" y="943295"/>
                  </a:lnTo>
                  <a:lnTo>
                    <a:pt x="122989" y="964841"/>
                  </a:lnTo>
                  <a:lnTo>
                    <a:pt x="82103" y="984746"/>
                  </a:lnTo>
                  <a:lnTo>
                    <a:pt x="40280" y="1002964"/>
                  </a:lnTo>
                  <a:lnTo>
                    <a:pt x="0" y="1018512"/>
                  </a:lnTo>
                  <a:lnTo>
                    <a:pt x="0" y="0"/>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8" name="Google Shape;278;p7"/>
            <p:cNvSpPr/>
            <p:nvPr/>
          </p:nvSpPr>
          <p:spPr>
            <a:xfrm>
              <a:off x="726956" y="8565157"/>
              <a:ext cx="1069975" cy="1069975"/>
            </a:xfrm>
            <a:custGeom>
              <a:rect b="b" l="l" r="r" t="t"/>
              <a:pathLst>
                <a:path extrusionOk="0" h="1069975" w="1069975">
                  <a:moveTo>
                    <a:pt x="1069583" y="257132"/>
                  </a:moveTo>
                  <a:lnTo>
                    <a:pt x="1069583" y="826591"/>
                  </a:lnTo>
                  <a:lnTo>
                    <a:pt x="1065482" y="872819"/>
                  </a:lnTo>
                  <a:lnTo>
                    <a:pt x="1053536" y="916328"/>
                  </a:lnTo>
                  <a:lnTo>
                    <a:pt x="1034513" y="956393"/>
                  </a:lnTo>
                  <a:lnTo>
                    <a:pt x="1009141" y="992286"/>
                  </a:lnTo>
                  <a:lnTo>
                    <a:pt x="978145" y="1023282"/>
                  </a:lnTo>
                  <a:lnTo>
                    <a:pt x="942252" y="1048654"/>
                  </a:lnTo>
                  <a:lnTo>
                    <a:pt x="902187" y="1067677"/>
                  </a:lnTo>
                  <a:lnTo>
                    <a:pt x="895249" y="1069582"/>
                  </a:lnTo>
                  <a:lnTo>
                    <a:pt x="879955" y="1067223"/>
                  </a:lnTo>
                  <a:lnTo>
                    <a:pt x="834116" y="1058102"/>
                  </a:lnTo>
                  <a:lnTo>
                    <a:pt x="788993" y="1047074"/>
                  </a:lnTo>
                  <a:lnTo>
                    <a:pt x="744629" y="1034184"/>
                  </a:lnTo>
                  <a:lnTo>
                    <a:pt x="701070" y="1019475"/>
                  </a:lnTo>
                  <a:lnTo>
                    <a:pt x="658358" y="1002993"/>
                  </a:lnTo>
                  <a:lnTo>
                    <a:pt x="616538" y="984780"/>
                  </a:lnTo>
                  <a:lnTo>
                    <a:pt x="575654" y="964882"/>
                  </a:lnTo>
                  <a:lnTo>
                    <a:pt x="535751" y="943341"/>
                  </a:lnTo>
                  <a:lnTo>
                    <a:pt x="496872" y="920202"/>
                  </a:lnTo>
                  <a:lnTo>
                    <a:pt x="459061" y="895510"/>
                  </a:lnTo>
                  <a:lnTo>
                    <a:pt x="422364" y="869307"/>
                  </a:lnTo>
                  <a:lnTo>
                    <a:pt x="386822" y="841639"/>
                  </a:lnTo>
                  <a:lnTo>
                    <a:pt x="352482" y="812548"/>
                  </a:lnTo>
                  <a:lnTo>
                    <a:pt x="319387" y="782081"/>
                  </a:lnTo>
                  <a:lnTo>
                    <a:pt x="287581" y="750279"/>
                  </a:lnTo>
                  <a:lnTo>
                    <a:pt x="257108" y="717188"/>
                  </a:lnTo>
                  <a:lnTo>
                    <a:pt x="228013" y="682851"/>
                  </a:lnTo>
                  <a:lnTo>
                    <a:pt x="200339" y="647312"/>
                  </a:lnTo>
                  <a:lnTo>
                    <a:pt x="174131" y="610616"/>
                  </a:lnTo>
                  <a:lnTo>
                    <a:pt x="149432" y="572807"/>
                  </a:lnTo>
                  <a:lnTo>
                    <a:pt x="126288" y="533928"/>
                  </a:lnTo>
                  <a:lnTo>
                    <a:pt x="104741" y="494024"/>
                  </a:lnTo>
                  <a:lnTo>
                    <a:pt x="84837" y="453138"/>
                  </a:lnTo>
                  <a:lnTo>
                    <a:pt x="66619" y="411315"/>
                  </a:lnTo>
                  <a:lnTo>
                    <a:pt x="50131" y="368599"/>
                  </a:lnTo>
                  <a:lnTo>
                    <a:pt x="35417" y="325034"/>
                  </a:lnTo>
                  <a:lnTo>
                    <a:pt x="22523" y="280664"/>
                  </a:lnTo>
                  <a:lnTo>
                    <a:pt x="11491" y="235532"/>
                  </a:lnTo>
                  <a:lnTo>
                    <a:pt x="2366" y="189684"/>
                  </a:lnTo>
                  <a:lnTo>
                    <a:pt x="0" y="174339"/>
                  </a:lnTo>
                  <a:lnTo>
                    <a:pt x="1906" y="167395"/>
                  </a:lnTo>
                  <a:lnTo>
                    <a:pt x="20928" y="127331"/>
                  </a:lnTo>
                  <a:lnTo>
                    <a:pt x="46301" y="91438"/>
                  </a:lnTo>
                  <a:lnTo>
                    <a:pt x="77297" y="60441"/>
                  </a:lnTo>
                  <a:lnTo>
                    <a:pt x="113190" y="35069"/>
                  </a:lnTo>
                  <a:lnTo>
                    <a:pt x="153255" y="16047"/>
                  </a:lnTo>
                  <a:lnTo>
                    <a:pt x="196764" y="4101"/>
                  </a:lnTo>
                  <a:lnTo>
                    <a:pt x="242992" y="0"/>
                  </a:lnTo>
                  <a:lnTo>
                    <a:pt x="812450" y="0"/>
                  </a:lnTo>
                  <a:lnTo>
                    <a:pt x="858678" y="4101"/>
                  </a:lnTo>
                  <a:lnTo>
                    <a:pt x="902187" y="16047"/>
                  </a:lnTo>
                  <a:lnTo>
                    <a:pt x="942252" y="35069"/>
                  </a:lnTo>
                  <a:lnTo>
                    <a:pt x="978145" y="60441"/>
                  </a:lnTo>
                  <a:lnTo>
                    <a:pt x="1009141" y="91438"/>
                  </a:lnTo>
                  <a:lnTo>
                    <a:pt x="1034513" y="127331"/>
                  </a:lnTo>
                  <a:lnTo>
                    <a:pt x="1053536" y="167395"/>
                  </a:lnTo>
                  <a:lnTo>
                    <a:pt x="1065482" y="210905"/>
                  </a:lnTo>
                  <a:lnTo>
                    <a:pt x="1069583" y="257132"/>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9" name="Google Shape;279;p7"/>
            <p:cNvSpPr/>
            <p:nvPr/>
          </p:nvSpPr>
          <p:spPr>
            <a:xfrm>
              <a:off x="712773" y="9634330"/>
              <a:ext cx="1069975" cy="652780"/>
            </a:xfrm>
            <a:custGeom>
              <a:rect b="b" l="l" r="r" t="t"/>
              <a:pathLst>
                <a:path extrusionOk="0" h="652779" w="1069975">
                  <a:moveTo>
                    <a:pt x="257132" y="0"/>
                  </a:moveTo>
                  <a:lnTo>
                    <a:pt x="826591" y="0"/>
                  </a:lnTo>
                  <a:lnTo>
                    <a:pt x="872818" y="4101"/>
                  </a:lnTo>
                  <a:lnTo>
                    <a:pt x="916327" y="16047"/>
                  </a:lnTo>
                  <a:lnTo>
                    <a:pt x="956392" y="35069"/>
                  </a:lnTo>
                  <a:lnTo>
                    <a:pt x="992285" y="60441"/>
                  </a:lnTo>
                  <a:lnTo>
                    <a:pt x="1023281" y="91438"/>
                  </a:lnTo>
                  <a:lnTo>
                    <a:pt x="1048654" y="127331"/>
                  </a:lnTo>
                  <a:lnTo>
                    <a:pt x="1067676" y="167395"/>
                  </a:lnTo>
                  <a:lnTo>
                    <a:pt x="1069581"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65064" y="652669"/>
                  </a:lnTo>
                  <a:lnTo>
                    <a:pt x="0" y="652669"/>
                  </a:lnTo>
                  <a:lnTo>
                    <a:pt x="0" y="257132"/>
                  </a:lnTo>
                  <a:lnTo>
                    <a:pt x="4100" y="210905"/>
                  </a:lnTo>
                  <a:lnTo>
                    <a:pt x="16046" y="167395"/>
                  </a:lnTo>
                  <a:lnTo>
                    <a:pt x="35069" y="127331"/>
                  </a:lnTo>
                  <a:lnTo>
                    <a:pt x="60441" y="91438"/>
                  </a:lnTo>
                  <a:lnTo>
                    <a:pt x="91437" y="60441"/>
                  </a:lnTo>
                  <a:lnTo>
                    <a:pt x="127331" y="35069"/>
                  </a:lnTo>
                  <a:lnTo>
                    <a:pt x="167395" y="16047"/>
                  </a:lnTo>
                  <a:lnTo>
                    <a:pt x="210904" y="4101"/>
                  </a:lnTo>
                  <a:lnTo>
                    <a:pt x="257132" y="0"/>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0" name="Google Shape;280;p7"/>
            <p:cNvSpPr/>
            <p:nvPr/>
          </p:nvSpPr>
          <p:spPr>
            <a:xfrm>
              <a:off x="0" y="9714229"/>
              <a:ext cx="617220" cy="572770"/>
            </a:xfrm>
            <a:custGeom>
              <a:rect b="b" l="l" r="r" t="t"/>
              <a:pathLst>
                <a:path extrusionOk="0" h="572770" w="617220">
                  <a:moveTo>
                    <a:pt x="0" y="572770"/>
                  </a:moveTo>
                  <a:lnTo>
                    <a:pt x="0" y="0"/>
                  </a:lnTo>
                  <a:lnTo>
                    <a:pt x="40189" y="15509"/>
                  </a:lnTo>
                  <a:lnTo>
                    <a:pt x="82009" y="33721"/>
                  </a:lnTo>
                  <a:lnTo>
                    <a:pt x="122893" y="53620"/>
                  </a:lnTo>
                  <a:lnTo>
                    <a:pt x="162796" y="75161"/>
                  </a:lnTo>
                  <a:lnTo>
                    <a:pt x="201675" y="98299"/>
                  </a:lnTo>
                  <a:lnTo>
                    <a:pt x="239486" y="122992"/>
                  </a:lnTo>
                  <a:lnTo>
                    <a:pt x="276183" y="149195"/>
                  </a:lnTo>
                  <a:lnTo>
                    <a:pt x="311725" y="176863"/>
                  </a:lnTo>
                  <a:lnTo>
                    <a:pt x="346065" y="205953"/>
                  </a:lnTo>
                  <a:lnTo>
                    <a:pt x="379160" y="236421"/>
                  </a:lnTo>
                  <a:lnTo>
                    <a:pt x="410966" y="268223"/>
                  </a:lnTo>
                  <a:lnTo>
                    <a:pt x="441439" y="301314"/>
                  </a:lnTo>
                  <a:lnTo>
                    <a:pt x="470534" y="335651"/>
                  </a:lnTo>
                  <a:lnTo>
                    <a:pt x="498208" y="371189"/>
                  </a:lnTo>
                  <a:lnTo>
                    <a:pt x="524416" y="407885"/>
                  </a:lnTo>
                  <a:lnTo>
                    <a:pt x="549115" y="445695"/>
                  </a:lnTo>
                  <a:lnTo>
                    <a:pt x="572259" y="484574"/>
                  </a:lnTo>
                  <a:lnTo>
                    <a:pt x="593806" y="524478"/>
                  </a:lnTo>
                  <a:lnTo>
                    <a:pt x="613710" y="565363"/>
                  </a:lnTo>
                  <a:lnTo>
                    <a:pt x="616936" y="572770"/>
                  </a:lnTo>
                  <a:lnTo>
                    <a:pt x="0" y="57277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281" name="Google Shape;281;p7"/>
          <p:cNvGrpSpPr/>
          <p:nvPr/>
        </p:nvGrpSpPr>
        <p:grpSpPr>
          <a:xfrm>
            <a:off x="1976239" y="8593732"/>
            <a:ext cx="2058534" cy="1693621"/>
            <a:chOff x="1976239" y="8593732"/>
            <a:chExt cx="2058534" cy="1693621"/>
          </a:xfrm>
        </p:grpSpPr>
        <p:sp>
          <p:nvSpPr>
            <p:cNvPr id="282" name="Google Shape;282;p7"/>
            <p:cNvSpPr/>
            <p:nvPr/>
          </p:nvSpPr>
          <p:spPr>
            <a:xfrm>
              <a:off x="2950714" y="8593732"/>
              <a:ext cx="1069975" cy="1069975"/>
            </a:xfrm>
            <a:custGeom>
              <a:rect b="b" l="l" r="r" t="t"/>
              <a:pathLst>
                <a:path extrusionOk="0" h="1069975" w="1069975">
                  <a:moveTo>
                    <a:pt x="257132" y="0"/>
                  </a:moveTo>
                  <a:lnTo>
                    <a:pt x="826591" y="0"/>
                  </a:lnTo>
                  <a:lnTo>
                    <a:pt x="872819" y="4101"/>
                  </a:lnTo>
                  <a:lnTo>
                    <a:pt x="916328" y="16047"/>
                  </a:lnTo>
                  <a:lnTo>
                    <a:pt x="956392" y="35069"/>
                  </a:lnTo>
                  <a:lnTo>
                    <a:pt x="992286" y="60441"/>
                  </a:lnTo>
                  <a:lnTo>
                    <a:pt x="1023282" y="91438"/>
                  </a:lnTo>
                  <a:lnTo>
                    <a:pt x="1048654" y="127331"/>
                  </a:lnTo>
                  <a:lnTo>
                    <a:pt x="1067677" y="167395"/>
                  </a:lnTo>
                  <a:lnTo>
                    <a:pt x="1069582" y="174334"/>
                  </a:lnTo>
                  <a:lnTo>
                    <a:pt x="1067223" y="189627"/>
                  </a:lnTo>
                  <a:lnTo>
                    <a:pt x="1058102" y="235466"/>
                  </a:lnTo>
                  <a:lnTo>
                    <a:pt x="1047074" y="280589"/>
                  </a:lnTo>
                  <a:lnTo>
                    <a:pt x="1034184" y="324953"/>
                  </a:lnTo>
                  <a:lnTo>
                    <a:pt x="1019475" y="368513"/>
                  </a:lnTo>
                  <a:lnTo>
                    <a:pt x="1002993" y="411225"/>
                  </a:lnTo>
                  <a:lnTo>
                    <a:pt x="984780" y="453044"/>
                  </a:lnTo>
                  <a:lnTo>
                    <a:pt x="964882" y="493928"/>
                  </a:lnTo>
                  <a:lnTo>
                    <a:pt x="943341" y="533832"/>
                  </a:lnTo>
                  <a:lnTo>
                    <a:pt x="920202" y="572711"/>
                  </a:lnTo>
                  <a:lnTo>
                    <a:pt x="895510" y="610521"/>
                  </a:lnTo>
                  <a:lnTo>
                    <a:pt x="869307" y="647219"/>
                  </a:lnTo>
                  <a:lnTo>
                    <a:pt x="841639" y="682760"/>
                  </a:lnTo>
                  <a:lnTo>
                    <a:pt x="812548" y="717100"/>
                  </a:lnTo>
                  <a:lnTo>
                    <a:pt x="782081" y="750195"/>
                  </a:lnTo>
                  <a:lnTo>
                    <a:pt x="750279" y="782001"/>
                  </a:lnTo>
                  <a:lnTo>
                    <a:pt x="717188" y="812474"/>
                  </a:lnTo>
                  <a:lnTo>
                    <a:pt x="682851" y="841569"/>
                  </a:lnTo>
                  <a:lnTo>
                    <a:pt x="647312" y="869243"/>
                  </a:lnTo>
                  <a:lnTo>
                    <a:pt x="610616" y="895451"/>
                  </a:lnTo>
                  <a:lnTo>
                    <a:pt x="572807" y="920150"/>
                  </a:lnTo>
                  <a:lnTo>
                    <a:pt x="533928" y="943295"/>
                  </a:lnTo>
                  <a:lnTo>
                    <a:pt x="494024" y="964841"/>
                  </a:lnTo>
                  <a:lnTo>
                    <a:pt x="453138" y="984746"/>
                  </a:lnTo>
                  <a:lnTo>
                    <a:pt x="411315" y="1002964"/>
                  </a:lnTo>
                  <a:lnTo>
                    <a:pt x="368599" y="1019452"/>
                  </a:lnTo>
                  <a:lnTo>
                    <a:pt x="325034" y="1034165"/>
                  </a:lnTo>
                  <a:lnTo>
                    <a:pt x="280664" y="1047060"/>
                  </a:lnTo>
                  <a:lnTo>
                    <a:pt x="235532" y="1058092"/>
                  </a:lnTo>
                  <a:lnTo>
                    <a:pt x="189684" y="1067217"/>
                  </a:lnTo>
                  <a:lnTo>
                    <a:pt x="174339" y="1069583"/>
                  </a:lnTo>
                  <a:lnTo>
                    <a:pt x="167396" y="1067677"/>
                  </a:lnTo>
                  <a:lnTo>
                    <a:pt x="127331" y="1048654"/>
                  </a:lnTo>
                  <a:lnTo>
                    <a:pt x="91438" y="1023282"/>
                  </a:lnTo>
                  <a:lnTo>
                    <a:pt x="60442" y="992286"/>
                  </a:lnTo>
                  <a:lnTo>
                    <a:pt x="35069" y="956392"/>
                  </a:lnTo>
                  <a:lnTo>
                    <a:pt x="16047" y="916328"/>
                  </a:lnTo>
                  <a:lnTo>
                    <a:pt x="4101" y="872819"/>
                  </a:lnTo>
                  <a:lnTo>
                    <a:pt x="0" y="826591"/>
                  </a:lnTo>
                  <a:lnTo>
                    <a:pt x="0" y="257132"/>
                  </a:lnTo>
                  <a:lnTo>
                    <a:pt x="4101" y="210905"/>
                  </a:lnTo>
                  <a:lnTo>
                    <a:pt x="16047" y="167395"/>
                  </a:lnTo>
                  <a:lnTo>
                    <a:pt x="35069" y="127331"/>
                  </a:lnTo>
                  <a:lnTo>
                    <a:pt x="60442" y="91438"/>
                  </a:lnTo>
                  <a:lnTo>
                    <a:pt x="91438" y="60441"/>
                  </a:lnTo>
                  <a:lnTo>
                    <a:pt x="127331" y="35069"/>
                  </a:lnTo>
                  <a:lnTo>
                    <a:pt x="167396" y="16047"/>
                  </a:lnTo>
                  <a:lnTo>
                    <a:pt x="210905" y="4101"/>
                  </a:lnTo>
                  <a:lnTo>
                    <a:pt x="257132" y="0"/>
                  </a:lnTo>
                  <a:close/>
                </a:path>
              </a:pathLst>
            </a:custGeom>
            <a:solidFill>
              <a:srgbClr val="1B213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3" name="Google Shape;283;p7"/>
            <p:cNvSpPr/>
            <p:nvPr/>
          </p:nvSpPr>
          <p:spPr>
            <a:xfrm>
              <a:off x="1976239"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4" y="153255"/>
                  </a:lnTo>
                  <a:lnTo>
                    <a:pt x="970331" y="196764"/>
                  </a:lnTo>
                  <a:lnTo>
                    <a:pt x="974431" y="242992"/>
                  </a:lnTo>
                  <a:lnTo>
                    <a:pt x="974431" y="595275"/>
                  </a:lnTo>
                  <a:close/>
                </a:path>
              </a:pathLst>
            </a:custGeom>
            <a:solidFill>
              <a:srgbClr val="AEB4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4" name="Google Shape;284;p7"/>
            <p:cNvSpPr/>
            <p:nvPr/>
          </p:nvSpPr>
          <p:spPr>
            <a:xfrm>
              <a:off x="3060048" y="9691723"/>
              <a:ext cx="974725" cy="595630"/>
            </a:xfrm>
            <a:custGeom>
              <a:rect b="b" l="l" r="r" t="t"/>
              <a:pathLst>
                <a:path extrusionOk="0" h="595629" w="974725">
                  <a:moveTo>
                    <a:pt x="974431" y="595275"/>
                  </a:moveTo>
                  <a:lnTo>
                    <a:pt x="0" y="595275"/>
                  </a:lnTo>
                  <a:lnTo>
                    <a:pt x="9549" y="575654"/>
                  </a:lnTo>
                  <a:lnTo>
                    <a:pt x="31090" y="535751"/>
                  </a:lnTo>
                  <a:lnTo>
                    <a:pt x="54229" y="496872"/>
                  </a:lnTo>
                  <a:lnTo>
                    <a:pt x="78921" y="459061"/>
                  </a:lnTo>
                  <a:lnTo>
                    <a:pt x="105124" y="422363"/>
                  </a:lnTo>
                  <a:lnTo>
                    <a:pt x="132792" y="386822"/>
                  </a:lnTo>
                  <a:lnTo>
                    <a:pt x="161882" y="352482"/>
                  </a:lnTo>
                  <a:lnTo>
                    <a:pt x="192350" y="319387"/>
                  </a:lnTo>
                  <a:lnTo>
                    <a:pt x="224152" y="287581"/>
                  </a:lnTo>
                  <a:lnTo>
                    <a:pt x="257243" y="257108"/>
                  </a:lnTo>
                  <a:lnTo>
                    <a:pt x="291580" y="228013"/>
                  </a:lnTo>
                  <a:lnTo>
                    <a:pt x="327119" y="200339"/>
                  </a:lnTo>
                  <a:lnTo>
                    <a:pt x="363815" y="174131"/>
                  </a:lnTo>
                  <a:lnTo>
                    <a:pt x="401624" y="149432"/>
                  </a:lnTo>
                  <a:lnTo>
                    <a:pt x="440503" y="126288"/>
                  </a:lnTo>
                  <a:lnTo>
                    <a:pt x="480407" y="104741"/>
                  </a:lnTo>
                  <a:lnTo>
                    <a:pt x="521293" y="84837"/>
                  </a:lnTo>
                  <a:lnTo>
                    <a:pt x="563115" y="66619"/>
                  </a:lnTo>
                  <a:lnTo>
                    <a:pt x="605832" y="50131"/>
                  </a:lnTo>
                  <a:lnTo>
                    <a:pt x="649397" y="35417"/>
                  </a:lnTo>
                  <a:lnTo>
                    <a:pt x="693767" y="22523"/>
                  </a:lnTo>
                  <a:lnTo>
                    <a:pt x="738899" y="11491"/>
                  </a:lnTo>
                  <a:lnTo>
                    <a:pt x="784747" y="2366"/>
                  </a:lnTo>
                  <a:lnTo>
                    <a:pt x="800091" y="0"/>
                  </a:lnTo>
                  <a:lnTo>
                    <a:pt x="807036" y="1906"/>
                  </a:lnTo>
                  <a:lnTo>
                    <a:pt x="847100" y="20929"/>
                  </a:lnTo>
                  <a:lnTo>
                    <a:pt x="882994" y="46301"/>
                  </a:lnTo>
                  <a:lnTo>
                    <a:pt x="913990" y="77297"/>
                  </a:lnTo>
                  <a:lnTo>
                    <a:pt x="939362" y="113191"/>
                  </a:lnTo>
                  <a:lnTo>
                    <a:pt x="958385" y="153255"/>
                  </a:lnTo>
                  <a:lnTo>
                    <a:pt x="970331" y="196764"/>
                  </a:lnTo>
                  <a:lnTo>
                    <a:pt x="974431" y="242992"/>
                  </a:lnTo>
                  <a:lnTo>
                    <a:pt x="974431" y="595275"/>
                  </a:lnTo>
                  <a:close/>
                </a:path>
              </a:pathLst>
            </a:custGeom>
            <a:solidFill>
              <a:srgbClr val="DADB5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2025-08-26T16:53:14Z</dcterms:created>
  <dc:creator>20PD27 - SHREYA 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2025-03-28T00:00:00Z</vt:filetime>
  </property>
  <property fmtid="{D5CDD505-2E9C-101B-9397-08002B2CF9AE}" pid="3" name="Creator">
    <vt:lpwstr>Canva</vt:lpwstr>
  </property>
  <property fmtid="{D5CDD505-2E9C-101B-9397-08002B2CF9AE}" pid="4" name="LastSaved">
    <vt:filetime>2025-08-26T00:00:00Z</vt:filetime>
  </property>
  <property fmtid="{D5CDD505-2E9C-101B-9397-08002B2CF9AE}" pid="5" name="Producer">
    <vt:lpwstr>Canva</vt:lpwstr>
  </property>
</Properties>
</file>