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8091-AE76-4A4C-8463-22F31C0863C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A38-812E-4051-AE06-872AC0F9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6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8091-AE76-4A4C-8463-22F31C0863C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A38-812E-4051-AE06-872AC0F9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0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8091-AE76-4A4C-8463-22F31C0863C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A38-812E-4051-AE06-872AC0F9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1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8091-AE76-4A4C-8463-22F31C0863C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A38-812E-4051-AE06-872AC0F9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8091-AE76-4A4C-8463-22F31C0863C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A38-812E-4051-AE06-872AC0F9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8091-AE76-4A4C-8463-22F31C0863C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A38-812E-4051-AE06-872AC0F9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8091-AE76-4A4C-8463-22F31C0863C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A38-812E-4051-AE06-872AC0F9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6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8091-AE76-4A4C-8463-22F31C0863C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A38-812E-4051-AE06-872AC0F9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8091-AE76-4A4C-8463-22F31C0863C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A38-812E-4051-AE06-872AC0F9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8091-AE76-4A4C-8463-22F31C0863C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A38-812E-4051-AE06-872AC0F9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5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8091-AE76-4A4C-8463-22F31C0863C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A38-812E-4051-AE06-872AC0F9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8091-AE76-4A4C-8463-22F31C0863C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8A38-812E-4051-AE06-872AC0F9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713" y="665018"/>
            <a:ext cx="9587345" cy="249381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Technology as a </a:t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>core strength </a:t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>of the nation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386" y="4360574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4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IMPORTANCE OF TECHNOLOGY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359" y="2407516"/>
            <a:ext cx="10117282" cy="250738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Imagine life without the evolution of the technology. What kind of life do we have right now?</a:t>
            </a:r>
          </a:p>
          <a:p>
            <a:pPr algn="just"/>
            <a:r>
              <a:rPr lang="en-US" dirty="0" smtClean="0"/>
              <a:t>Technology has been a part of our life and it is one of the key ingredient for the survival of a mankind to live in a fast phase environment. </a:t>
            </a:r>
          </a:p>
          <a:p>
            <a:pPr algn="just"/>
            <a:r>
              <a:rPr lang="en-US" dirty="0" smtClean="0"/>
              <a:t>Technology has made life very </a:t>
            </a:r>
            <a:r>
              <a:rPr lang="en-US" dirty="0" smtClean="0"/>
              <a:t>easy and fast.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9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09" y="744971"/>
            <a:ext cx="5999018" cy="312044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Education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Health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Travel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Business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Society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8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Times New Roman</vt:lpstr>
      <vt:lpstr>Office Theme</vt:lpstr>
      <vt:lpstr>Technology as a  core strength  of the nation</vt:lpstr>
      <vt:lpstr>INTRODUCTION</vt:lpstr>
      <vt:lpstr>IMPORTANCE OF TECHNOLOGY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as a  core strength  of the nation</dc:title>
  <dc:creator>Kumbhaj, Poorwa</dc:creator>
  <cp:lastModifiedBy>Kumbhaj, Poorwa</cp:lastModifiedBy>
  <cp:revision>5</cp:revision>
  <dcterms:created xsi:type="dcterms:W3CDTF">2018-08-09T10:25:12Z</dcterms:created>
  <dcterms:modified xsi:type="dcterms:W3CDTF">2018-08-09T14:54:35Z</dcterms:modified>
</cp:coreProperties>
</file>