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7" r:id="rId3"/>
    <p:sldId id="272" r:id="rId4"/>
    <p:sldId id="273" r:id="rId5"/>
    <p:sldId id="259" r:id="rId6"/>
    <p:sldId id="260" r:id="rId7"/>
    <p:sldId id="261" r:id="rId8"/>
    <p:sldId id="270" r:id="rId9"/>
    <p:sldId id="263" r:id="rId10"/>
    <p:sldId id="264" r:id="rId11"/>
    <p:sldId id="267" r:id="rId12"/>
    <p:sldId id="271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5CBAF2C-7798-460D-8440-436F5BD5A5C9}">
          <p14:sldIdLst>
            <p14:sldId id="256"/>
            <p14:sldId id="257"/>
            <p14:sldId id="272"/>
            <p14:sldId id="273"/>
            <p14:sldId id="259"/>
            <p14:sldId id="260"/>
            <p14:sldId id="261"/>
            <p14:sldId id="270"/>
            <p14:sldId id="263"/>
            <p14:sldId id="264"/>
            <p14:sldId id="267"/>
            <p14:sldId id="271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3AA5B82-0317-4D28-8821-2434FDC953F9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8335D90-FF6D-4A47-9D2A-926FCF3C2C0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312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5B82-0317-4D28-8821-2434FDC953F9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35D90-FF6D-4A47-9D2A-926FCF3C2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44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5B82-0317-4D28-8821-2434FDC953F9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35D90-FF6D-4A47-9D2A-926FCF3C2C0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33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5B82-0317-4D28-8821-2434FDC953F9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35D90-FF6D-4A47-9D2A-926FCF3C2C0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0338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5B82-0317-4D28-8821-2434FDC953F9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35D90-FF6D-4A47-9D2A-926FCF3C2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943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5B82-0317-4D28-8821-2434FDC953F9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35D90-FF6D-4A47-9D2A-926FCF3C2C0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2120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5B82-0317-4D28-8821-2434FDC953F9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35D90-FF6D-4A47-9D2A-926FCF3C2C0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4859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5B82-0317-4D28-8821-2434FDC953F9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35D90-FF6D-4A47-9D2A-926FCF3C2C0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895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5B82-0317-4D28-8821-2434FDC953F9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35D90-FF6D-4A47-9D2A-926FCF3C2C0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302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5B82-0317-4D28-8821-2434FDC953F9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35D90-FF6D-4A47-9D2A-926FCF3C2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63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5B82-0317-4D28-8821-2434FDC953F9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35D90-FF6D-4A47-9D2A-926FCF3C2C0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665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5B82-0317-4D28-8821-2434FDC953F9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35D90-FF6D-4A47-9D2A-926FCF3C2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655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5B82-0317-4D28-8821-2434FDC953F9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35D90-FF6D-4A47-9D2A-926FCF3C2C05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584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5B82-0317-4D28-8821-2434FDC953F9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35D90-FF6D-4A47-9D2A-926FCF3C2C0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37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5B82-0317-4D28-8821-2434FDC953F9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35D90-FF6D-4A47-9D2A-926FCF3C2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96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5B82-0317-4D28-8821-2434FDC953F9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35D90-FF6D-4A47-9D2A-926FCF3C2C0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676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5B82-0317-4D28-8821-2434FDC953F9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35D90-FF6D-4A47-9D2A-926FCF3C2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581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3AA5B82-0317-4D28-8821-2434FDC953F9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8335D90-FF6D-4A47-9D2A-926FCF3C2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294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198C1-E284-24C5-1C6A-C6136340B5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CARBON AND ITS COMPOUNDS</a:t>
            </a:r>
          </a:p>
        </p:txBody>
      </p:sp>
    </p:spTree>
    <p:extLst>
      <p:ext uri="{BB962C8B-B14F-4D97-AF65-F5344CB8AC3E}">
        <p14:creationId xmlns:p14="http://schemas.microsoft.com/office/powerpoint/2010/main" val="2520997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2C2DA-5D8A-84E4-A8BE-CD221BE78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718" y="1483577"/>
            <a:ext cx="9601196" cy="1303867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ETHANOL : CH3 CH2 </a:t>
            </a:r>
            <a:r>
              <a:rPr lang="en-US" sz="3200" dirty="0" err="1"/>
              <a:t>CH2</a:t>
            </a:r>
            <a:r>
              <a:rPr lang="en-US" sz="3200" dirty="0"/>
              <a:t> OH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29B5E-FD4D-99EC-C905-E8FFE83B6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Step : 1</a:t>
            </a:r>
          </a:p>
          <a:p>
            <a:pPr marL="0" indent="0">
              <a:buNone/>
            </a:pPr>
            <a:r>
              <a:rPr lang="en-US" sz="2800" dirty="0"/>
              <a:t>            The parent chain consist of three carbon atoms</a:t>
            </a:r>
          </a:p>
          <a:p>
            <a:pPr marL="0" indent="0">
              <a:buNone/>
            </a:pPr>
            <a:r>
              <a:rPr lang="en-US" sz="2800" dirty="0"/>
              <a:t>             Root word : </a:t>
            </a:r>
            <a:r>
              <a:rPr lang="en-US" sz="2800" b="1" dirty="0"/>
              <a:t>Prop</a:t>
            </a:r>
          </a:p>
          <a:p>
            <a:pPr marL="0" indent="0">
              <a:buNone/>
            </a:pPr>
            <a:r>
              <a:rPr lang="en-US" sz="2800" dirty="0"/>
              <a:t>Step :2</a:t>
            </a:r>
          </a:p>
          <a:p>
            <a:pPr marL="0" indent="0">
              <a:buNone/>
            </a:pPr>
            <a:r>
              <a:rPr lang="en-US" sz="2800" dirty="0"/>
              <a:t>            Single bond between carbon atom of the chain.</a:t>
            </a:r>
          </a:p>
          <a:p>
            <a:pPr marL="0" indent="0">
              <a:buNone/>
            </a:pPr>
            <a:r>
              <a:rPr lang="en-US" sz="2800" dirty="0"/>
              <a:t>            Primary suffix : </a:t>
            </a:r>
            <a:r>
              <a:rPr lang="en-US" sz="2800" b="1" dirty="0" err="1"/>
              <a:t>ane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746895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84073E-5774-38CE-966F-41C554A276AD}"/>
              </a:ext>
            </a:extLst>
          </p:cNvPr>
          <p:cNvSpPr txBox="1"/>
          <p:nvPr/>
        </p:nvSpPr>
        <p:spPr>
          <a:xfrm>
            <a:off x="1474839" y="963562"/>
            <a:ext cx="904567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800" dirty="0"/>
              <a:t>Step : 3</a:t>
            </a:r>
          </a:p>
          <a:p>
            <a:r>
              <a:rPr lang="en-US" sz="2800" dirty="0"/>
              <a:t>        The compounds contain OH group in the chain</a:t>
            </a:r>
          </a:p>
          <a:p>
            <a:r>
              <a:rPr lang="en-US" sz="2800" dirty="0"/>
              <a:t>         It an alcohol </a:t>
            </a:r>
          </a:p>
          <a:p>
            <a:r>
              <a:rPr lang="en-US" sz="2800" dirty="0"/>
              <a:t>         when the numbering system </a:t>
            </a:r>
            <a:r>
              <a:rPr lang="en-US" sz="2800" dirty="0" err="1"/>
              <a:t>strats</a:t>
            </a:r>
            <a:r>
              <a:rPr lang="en-US" sz="2800" dirty="0"/>
              <a:t> from the OH       connecting carbon atoms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Step : 4</a:t>
            </a:r>
          </a:p>
          <a:p>
            <a:pPr marL="0" indent="0">
              <a:buNone/>
            </a:pPr>
            <a:r>
              <a:rPr lang="en-US" sz="2800" dirty="0"/>
              <a:t>        The locant number </a:t>
            </a:r>
            <a:r>
              <a:rPr lang="en-US" sz="2800" dirty="0" err="1"/>
              <a:t>strats</a:t>
            </a:r>
            <a:r>
              <a:rPr lang="en-US" sz="2800" dirty="0"/>
              <a:t> from OH group  is 1</a:t>
            </a:r>
          </a:p>
          <a:p>
            <a:pPr marL="0" indent="0">
              <a:buNone/>
            </a:pPr>
            <a:r>
              <a:rPr lang="en-US" sz="2800" dirty="0"/>
              <a:t>         The secondary suffix : </a:t>
            </a:r>
            <a:r>
              <a:rPr lang="en-US" sz="2800" b="1" dirty="0"/>
              <a:t>1-ol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1253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84073E-5774-38CE-966F-41C554A276AD}"/>
              </a:ext>
            </a:extLst>
          </p:cNvPr>
          <p:cNvSpPr txBox="1"/>
          <p:nvPr/>
        </p:nvSpPr>
        <p:spPr>
          <a:xfrm>
            <a:off x="1573162" y="1229033"/>
            <a:ext cx="90456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800" dirty="0"/>
              <a:t>Step : 5 </a:t>
            </a:r>
          </a:p>
          <a:p>
            <a:pPr marL="0" indent="0">
              <a:buNone/>
            </a:pPr>
            <a:r>
              <a:rPr lang="en-US" sz="2800" dirty="0"/>
              <a:t>          The name of the compound is</a:t>
            </a:r>
          </a:p>
          <a:p>
            <a:pPr marL="0" indent="0">
              <a:buNone/>
            </a:pPr>
            <a:r>
              <a:rPr lang="en-US" sz="2800" dirty="0"/>
              <a:t>            Prop +</a:t>
            </a:r>
            <a:r>
              <a:rPr lang="en-US" sz="2800" dirty="0" err="1"/>
              <a:t>ane</a:t>
            </a:r>
            <a:r>
              <a:rPr lang="en-US" sz="2800" dirty="0"/>
              <a:t> +1-ol =</a:t>
            </a:r>
            <a:r>
              <a:rPr lang="en-US" sz="2800" b="1" dirty="0"/>
              <a:t>1- Propanol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703605-527E-9792-093E-68ABE0337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298" y="2996198"/>
            <a:ext cx="31432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193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EFBF6-6FC3-A778-1F04-B02238195ED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2557463"/>
            <a:ext cx="9601200" cy="33178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                       </a:t>
            </a:r>
          </a:p>
          <a:p>
            <a:pPr marL="0" indent="0" algn="ctr">
              <a:buNone/>
            </a:pPr>
            <a:r>
              <a:rPr lang="en-US" sz="2800" dirty="0"/>
              <a:t>                     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3690267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0AE1B-3880-42F8-4290-1B939B58F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1316429"/>
            <a:ext cx="9601196" cy="1303867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CARBON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8DA3B-37E1-4227-13E1-70F3CAD57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714249"/>
            <a:ext cx="9601196" cy="3318936"/>
          </a:xfrm>
        </p:spPr>
        <p:txBody>
          <a:bodyPr>
            <a:normAutofit/>
          </a:bodyPr>
          <a:lstStyle/>
          <a:p>
            <a:r>
              <a:rPr lang="en-US" sz="2800" dirty="0"/>
              <a:t>Atomic number : 6</a:t>
            </a:r>
          </a:p>
          <a:p>
            <a:r>
              <a:rPr lang="en-US" sz="2800" dirty="0"/>
              <a:t>Mass number     : 12</a:t>
            </a:r>
          </a:p>
          <a:p>
            <a:r>
              <a:rPr lang="en-US" sz="2800" dirty="0"/>
              <a:t>Electronic configuration of the carbon </a:t>
            </a:r>
          </a:p>
          <a:p>
            <a:pPr marL="0" indent="0">
              <a:buNone/>
            </a:pPr>
            <a:r>
              <a:rPr lang="en-US" sz="2800" dirty="0"/>
              <a:t>    atom : 1s 2s 2p</a:t>
            </a:r>
          </a:p>
          <a:p>
            <a:r>
              <a:rPr lang="en-US" sz="2800" dirty="0"/>
              <a:t>Valency of the carbon : 4</a:t>
            </a:r>
          </a:p>
        </p:txBody>
      </p:sp>
      <p:pic>
        <p:nvPicPr>
          <p:cNvPr id="1026" name="Picture 2" descr="Atom Diagram - Universe Today">
            <a:extLst>
              <a:ext uri="{FF2B5EF4-FFF2-40B4-BE49-F238E27FC236}">
                <a16:creationId xmlns:a16="http://schemas.microsoft.com/office/drawing/2014/main" id="{D32531F1-A921-58E4-3B25-E758A9095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243" y="2714523"/>
            <a:ext cx="2902053" cy="2418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877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0AE1B-3880-42F8-4290-1B939B58F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1316429"/>
            <a:ext cx="9601196" cy="1303867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 OCCURANCE OF CARBON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00F0F5F-C3D9-4C2C-D2C9-B1B45F4F61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197"/>
          <a:stretch/>
        </p:blipFill>
        <p:spPr>
          <a:xfrm>
            <a:off x="2536722" y="2507226"/>
            <a:ext cx="7002678" cy="370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003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EEE5EE-86FC-2A2D-5605-A39CB07835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252" y="1300316"/>
            <a:ext cx="7759495" cy="387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247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44ADA-6304-5F60-4336-80EF93C96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2776" y="1375422"/>
            <a:ext cx="9601196" cy="1303867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ORGANIC COMPOUNDS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DB271-EE87-CBAD-00FD-A0B2C854A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These are the compounds of carbon and hydrogen with other elements like </a:t>
            </a:r>
            <a:r>
              <a:rPr lang="en-US" sz="2800" dirty="0" err="1"/>
              <a:t>oxygen,nitrogen,sulphur</a:t>
            </a:r>
            <a:r>
              <a:rPr lang="en-US" sz="2800" dirty="0"/>
              <a:t> etc..  </a:t>
            </a:r>
          </a:p>
          <a:p>
            <a:pPr marL="0" indent="0">
              <a:buNone/>
            </a:pPr>
            <a:r>
              <a:rPr lang="en-US" sz="2800" dirty="0" err="1"/>
              <a:t>Eg</a:t>
            </a:r>
            <a:r>
              <a:rPr lang="en-US" sz="2800" dirty="0"/>
              <a:t>: </a:t>
            </a:r>
          </a:p>
          <a:p>
            <a:pPr marL="0" indent="0">
              <a:buNone/>
            </a:pPr>
            <a:r>
              <a:rPr lang="en-US" sz="2800" dirty="0"/>
              <a:t>  CO , </a:t>
            </a:r>
            <a:r>
              <a:rPr lang="en-US" sz="2800" dirty="0" err="1"/>
              <a:t>NaCN</a:t>
            </a:r>
            <a:r>
              <a:rPr lang="en-US" sz="2800" dirty="0"/>
              <a:t> ,CO2 ,CH4 etc..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425737-8D60-DBDC-203F-B8792D4DF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978" y="3555455"/>
            <a:ext cx="3480619" cy="232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6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1B00F-F4D8-5743-26AA-2C65FC483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079" y="1473745"/>
            <a:ext cx="9601196" cy="1303867"/>
          </a:xfrm>
        </p:spPr>
        <p:txBody>
          <a:bodyPr>
            <a:normAutofit/>
          </a:bodyPr>
          <a:lstStyle/>
          <a:p>
            <a:r>
              <a:rPr lang="en-US" sz="2800" dirty="0"/>
              <a:t>CLASSIFICATION BASED ON THEIR CARBON 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4CDB3-601E-1659-D502-A2CE49F7C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Acyclic or open chain compounds</a:t>
            </a:r>
          </a:p>
          <a:p>
            <a:r>
              <a:rPr lang="en-US" b="1" dirty="0"/>
              <a:t>Cyclic compounds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28BDD0-8E2D-13CA-D2B0-CAAE3CE7D3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215" y="2499236"/>
            <a:ext cx="3782966" cy="15713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FFFD9B-6A19-CE30-00BE-1D4E20B68F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215" y="4216400"/>
            <a:ext cx="3350346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428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F0D32-62ED-D0F8-D222-414F89536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022" y="1709718"/>
            <a:ext cx="9601197" cy="905662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HYDROCARBONS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49EDC-74AD-ED51-0EC7-84B647772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3781" y="2615380"/>
            <a:ext cx="9601197" cy="3260487"/>
          </a:xfrm>
        </p:spPr>
        <p:txBody>
          <a:bodyPr>
            <a:normAutofit/>
          </a:bodyPr>
          <a:lstStyle/>
          <a:p>
            <a:r>
              <a:rPr lang="en-US" sz="2800" dirty="0"/>
              <a:t>The organic compounds that are composed of only carbon and hydrogen atoms </a:t>
            </a:r>
          </a:p>
          <a:p>
            <a:r>
              <a:rPr lang="en-US" sz="2800" dirty="0" err="1"/>
              <a:t>Eg</a:t>
            </a:r>
            <a:r>
              <a:rPr lang="en-US" sz="2800" dirty="0"/>
              <a:t>: </a:t>
            </a:r>
          </a:p>
          <a:p>
            <a:pPr marL="0" indent="0">
              <a:buNone/>
            </a:pPr>
            <a:r>
              <a:rPr lang="en-US" sz="2800" dirty="0"/>
              <a:t>   Methane , ethane , butane are one of the hydrocarbons</a:t>
            </a:r>
          </a:p>
        </p:txBody>
      </p:sp>
    </p:spTree>
    <p:extLst>
      <p:ext uri="{BB962C8B-B14F-4D97-AF65-F5344CB8AC3E}">
        <p14:creationId xmlns:p14="http://schemas.microsoft.com/office/powerpoint/2010/main" val="2749069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A43AB83-EC59-7737-68A9-42613E8AF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218" y="875067"/>
            <a:ext cx="10605563" cy="502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7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E48BA-8636-5BB3-1ECA-16722002A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8360" y="1253065"/>
            <a:ext cx="9628237" cy="1303867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IUPAC NOMENCLATURE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00BF0-D6FC-10B6-86A9-D6EEA4557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IUPAC : </a:t>
            </a:r>
            <a:r>
              <a:rPr lang="en-US" sz="2800" b="1" dirty="0"/>
              <a:t>International union of pure and applied chemistry</a:t>
            </a:r>
          </a:p>
          <a:p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5D9C01-F1CC-6360-B251-1C7EB9D0F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927" y="3125915"/>
            <a:ext cx="3817221" cy="305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4153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110</TotalTime>
  <Words>228</Words>
  <Application>Microsoft Office PowerPoint</Application>
  <PresentationFormat>Widescreen</PresentationFormat>
  <Paragraphs>41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Garamond</vt:lpstr>
      <vt:lpstr>Organic</vt:lpstr>
      <vt:lpstr>CARBON AND ITS COMPOUNDS</vt:lpstr>
      <vt:lpstr>CARBON</vt:lpstr>
      <vt:lpstr> OCCURANCE OF CARBON</vt:lpstr>
      <vt:lpstr>PowerPoint Presentation</vt:lpstr>
      <vt:lpstr>ORGANIC COMPOUNDS</vt:lpstr>
      <vt:lpstr>CLASSIFICATION BASED ON THEIR CARBON CHAIN</vt:lpstr>
      <vt:lpstr>HYDROCARBONS</vt:lpstr>
      <vt:lpstr>PowerPoint Presentation</vt:lpstr>
      <vt:lpstr>IUPAC NOMENCLATURE </vt:lpstr>
      <vt:lpstr>ETHANOL : CH3 CH2 CH2 OH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CARBON AND ITS COMPOUNDS</dc:title>
  <dc:creator>Poovarasan S</dc:creator>
  <cp:lastModifiedBy>Poovarasan S</cp:lastModifiedBy>
  <cp:revision>2</cp:revision>
  <dcterms:created xsi:type="dcterms:W3CDTF">2023-02-25T07:42:08Z</dcterms:created>
  <dcterms:modified xsi:type="dcterms:W3CDTF">2023-02-27T10:29:14Z</dcterms:modified>
</cp:coreProperties>
</file>