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24B1D-1E4F-420D-B57B-75FF7C79A8BB}" v="13" dt="2024-04-11T08:26:44.991"/>
    <p1510:client id="{E201CAB4-1FFA-496B-8367-10E9B2EFABA8}" v="16" dt="2024-04-09T18:20:57.650"/>
    <p1510:client id="{F7DAE976-320B-4BA8-BB42-D369B74130A6}" v="30" dt="2024-04-11T07:34:5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F7DAE976-320B-4BA8-BB42-D369B74130A6}"/>
    <pc:docChg chg="modSld">
      <pc:chgData name="MYSTERY MOHAN" userId="bb5ef556619373cc" providerId="Windows Live" clId="Web-{F7DAE976-320B-4BA8-BB42-D369B74130A6}" dt="2024-04-11T07:34:51.800" v="9"/>
      <pc:docMkLst>
        <pc:docMk/>
      </pc:docMkLst>
      <pc:sldChg chg="modSp">
        <pc:chgData name="MYSTERY MOHAN" userId="bb5ef556619373cc" providerId="Windows Live" clId="Web-{F7DAE976-320B-4BA8-BB42-D369B74130A6}" dt="2024-04-11T07:28:58.256" v="2" actId="20577"/>
        <pc:sldMkLst>
          <pc:docMk/>
          <pc:sldMk cId="0" sldId="292"/>
        </pc:sldMkLst>
        <pc:spChg chg="mod">
          <ac:chgData name="MYSTERY MOHAN" userId="bb5ef556619373cc" providerId="Windows Live" clId="Web-{F7DAE976-320B-4BA8-BB42-D369B74130A6}" dt="2024-04-11T07:28:58.256" v="2" actId="20577"/>
          <ac:spMkLst>
            <pc:docMk/>
            <pc:sldMk cId="0" sldId="292"/>
            <ac:spMk id="14" creationId="{43DEA4E5-E1F9-7C2B-5D82-B9EBDB357F79}"/>
          </ac:spMkLst>
        </pc:spChg>
      </pc:sldChg>
      <pc:sldChg chg="modSp">
        <pc:chgData name="MYSTERY MOHAN" userId="bb5ef556619373cc" providerId="Windows Live" clId="Web-{F7DAE976-320B-4BA8-BB42-D369B74130A6}" dt="2024-04-11T07:32:36.654" v="5"/>
        <pc:sldMkLst>
          <pc:docMk/>
          <pc:sldMk cId="690875432" sldId="1292"/>
        </pc:sldMkLst>
        <pc:picChg chg="mod">
          <ac:chgData name="MYSTERY MOHAN" userId="bb5ef556619373cc" providerId="Windows Live" clId="Web-{F7DAE976-320B-4BA8-BB42-D369B74130A6}" dt="2024-04-11T07:32:36.654" v="5"/>
          <ac:picMkLst>
            <pc:docMk/>
            <pc:sldMk cId="690875432" sldId="1292"/>
            <ac:picMk id="5" creationId="{3C0DCD76-D2BB-8CB4-CD8B-1500A5114870}"/>
          </ac:picMkLst>
        </pc:picChg>
      </pc:sldChg>
      <pc:sldChg chg="modSp">
        <pc:chgData name="MYSTERY MOHAN" userId="bb5ef556619373cc" providerId="Windows Live" clId="Web-{F7DAE976-320B-4BA8-BB42-D369B74130A6}" dt="2024-04-11T07:34:51.800" v="9"/>
        <pc:sldMkLst>
          <pc:docMk/>
          <pc:sldMk cId="2120792210" sldId="1293"/>
        </pc:sldMkLst>
        <pc:picChg chg="mod">
          <ac:chgData name="MYSTERY MOHAN" userId="bb5ef556619373cc" providerId="Windows Live" clId="Web-{F7DAE976-320B-4BA8-BB42-D369B74130A6}" dt="2024-04-11T07:34:51.800" v="9"/>
          <ac:picMkLst>
            <pc:docMk/>
            <pc:sldMk cId="2120792210" sldId="1293"/>
            <ac:picMk id="4" creationId="{C88C0F94-2340-6485-79C4-417298456431}"/>
          </ac:picMkLst>
        </pc:picChg>
      </pc:sldChg>
      <pc:sldChg chg="modSp">
        <pc:chgData name="MYSTERY MOHAN" userId="bb5ef556619373cc" providerId="Windows Live" clId="Web-{F7DAE976-320B-4BA8-BB42-D369B74130A6}" dt="2024-04-11T07:33:12.531" v="6"/>
        <pc:sldMkLst>
          <pc:docMk/>
          <pc:sldMk cId="1072815047" sldId="1294"/>
        </pc:sldMkLst>
        <pc:picChg chg="mod">
          <ac:chgData name="MYSTERY MOHAN" userId="bb5ef556619373cc" providerId="Windows Live" clId="Web-{F7DAE976-320B-4BA8-BB42-D369B74130A6}" dt="2024-04-11T07:33:12.531" v="6"/>
          <ac:picMkLst>
            <pc:docMk/>
            <pc:sldMk cId="1072815047" sldId="1294"/>
            <ac:picMk id="4" creationId="{2CDF0D12-92DB-1F40-17FB-44D83E2BB7CB}"/>
          </ac:picMkLst>
        </pc:picChg>
      </pc:sldChg>
      <pc:sldChg chg="modSp">
        <pc:chgData name="MYSTERY MOHAN" userId="bb5ef556619373cc" providerId="Windows Live" clId="Web-{F7DAE976-320B-4BA8-BB42-D369B74130A6}" dt="2024-04-11T07:34:27.002" v="8"/>
        <pc:sldMkLst>
          <pc:docMk/>
          <pc:sldMk cId="1213150109" sldId="1295"/>
        </pc:sldMkLst>
        <pc:picChg chg="mod">
          <ac:chgData name="MYSTERY MOHAN" userId="bb5ef556619373cc" providerId="Windows Live" clId="Web-{F7DAE976-320B-4BA8-BB42-D369B74130A6}" dt="2024-04-11T07:34:27.002" v="8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  <pc:docChgLst>
    <pc:chgData clId="Web-{82B24B1D-1E4F-420D-B57B-75FF7C79A8BB}"/>
    <pc:docChg chg="modSld">
      <pc:chgData name="" userId="" providerId="" clId="Web-{82B24B1D-1E4F-420D-B57B-75FF7C79A8BB}" dt="2024-04-11T08:23:57.189" v="6" actId="20577"/>
      <pc:docMkLst>
        <pc:docMk/>
      </pc:docMkLst>
      <pc:sldChg chg="modSp">
        <pc:chgData name="" userId="" providerId="" clId="Web-{82B24B1D-1E4F-420D-B57B-75FF7C79A8BB}" dt="2024-04-11T08:23:57.189" v="6" actId="20577"/>
        <pc:sldMkLst>
          <pc:docMk/>
          <pc:sldMk cId="0" sldId="292"/>
        </pc:sldMkLst>
        <pc:spChg chg="mod">
          <ac:chgData name="" userId="" providerId="" clId="Web-{82B24B1D-1E4F-420D-B57B-75FF7C79A8BB}" dt="2024-04-11T08:23:57.189" v="6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F7DAE976-320B-4BA8-BB42-D369B74130A6}"/>
    <pc:docChg chg="modSld">
      <pc:chgData name="" userId="" providerId="" clId="Web-{F7DAE976-320B-4BA8-BB42-D369B74130A6}" dt="2024-04-11T07:27:14.643" v="4" actId="20577"/>
      <pc:docMkLst>
        <pc:docMk/>
      </pc:docMkLst>
      <pc:sldChg chg="modSp">
        <pc:chgData name="" userId="" providerId="" clId="Web-{F7DAE976-320B-4BA8-BB42-D369B74130A6}" dt="2024-04-11T07:27:14.643" v="4" actId="20577"/>
        <pc:sldMkLst>
          <pc:docMk/>
          <pc:sldMk cId="0" sldId="292"/>
        </pc:sldMkLst>
        <pc:spChg chg="mod">
          <ac:chgData name="" userId="" providerId="" clId="Web-{F7DAE976-320B-4BA8-BB42-D369B74130A6}" dt="2024-04-11T07:27:14.643" v="4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419044" cy="456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>
                <a:solidFill>
                  <a:schemeClr val="tx1"/>
                </a:solidFill>
              </a:rPr>
              <a:t>POOVARASAN D</a:t>
            </a:r>
            <a:endParaRPr lang="en-IN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>
                <a:solidFill>
                  <a:schemeClr val="tx1"/>
                </a:solidFill>
              </a:rPr>
              <a:t>au623521104040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 descr="A bus with a person walking with luggage&#10;&#10;Description automatically generated">
            <a:extLst>
              <a:ext uri="{FF2B5EF4-FFF2-40B4-BE49-F238E27FC236}">
                <a16:creationId xmlns:a16="http://schemas.microsoft.com/office/drawing/2014/main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599989"/>
            <a:ext cx="4104527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 descr="A screenshot of a bus ticket&#10;&#10;Description automatically generated">
            <a:extLst>
              <a:ext uri="{FF2B5EF4-FFF2-40B4-BE49-F238E27FC236}">
                <a16:creationId xmlns:a16="http://schemas.microsoft.com/office/drawing/2014/main" id="{2CDF0D12-92DB-1F40-17FB-44D83E2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2" y="1351616"/>
            <a:ext cx="3999214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 descr="A screenshot of a bus schedule&#10;&#10;Description automatically generated">
            <a:extLst>
              <a:ext uri="{FF2B5EF4-FFF2-40B4-BE49-F238E27FC236}">
                <a16:creationId xmlns:a16="http://schemas.microsoft.com/office/drawing/2014/main" id="{EADFF714-98C8-BDAE-9BD6-AFA7C7C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67161"/>
            <a:ext cx="4571999" cy="26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 descr="A screenshot of a bus reservation system&#10;&#10;Description automatically generated">
            <a:extLst>
              <a:ext uri="{FF2B5EF4-FFF2-40B4-BE49-F238E27FC236}">
                <a16:creationId xmlns:a16="http://schemas.microsoft.com/office/drawing/2014/main" id="{3C0DCD76-D2BB-8CB4-CD8B-1500A51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6" y="1351616"/>
            <a:ext cx="4276027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1</cp:revision>
  <dcterms:modified xsi:type="dcterms:W3CDTF">2024-04-11T08:27:25Z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