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HPTfM3trjrwJzc4rNDiYIzOhAVL7oXwo#scrollTo=EQyyckVGH3J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oovarasan123456789/poovarasan/upload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83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2240900" y="2175276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97922" y="4075331"/>
            <a:ext cx="6096000" cy="1528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Poovarasan</a:t>
            </a:r>
            <a:r>
              <a:rPr lang="en-US" dirty="0">
                <a:solidFill>
                  <a:schemeClr val="bg1"/>
                </a:solidFill>
              </a:rPr>
              <a:t> k</a:t>
            </a:r>
          </a:p>
          <a:p>
            <a:r>
              <a:rPr lang="en-US" dirty="0" err="1">
                <a:solidFill>
                  <a:schemeClr val="bg1"/>
                </a:solidFill>
              </a:rPr>
              <a:t>Subhash</a:t>
            </a:r>
            <a:r>
              <a:rPr lang="en-US" dirty="0">
                <a:solidFill>
                  <a:schemeClr val="bg1"/>
                </a:solidFill>
              </a:rPr>
              <a:t> M </a:t>
            </a:r>
          </a:p>
          <a:p>
            <a:r>
              <a:rPr lang="en-US" dirty="0" err="1">
                <a:solidFill>
                  <a:schemeClr val="bg1"/>
                </a:solidFill>
              </a:rPr>
              <a:t>Varun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r>
              <a:rPr lang="en-US" dirty="0" err="1">
                <a:solidFill>
                  <a:schemeClr val="bg1"/>
                </a:solidFill>
              </a:rPr>
              <a:t>Rakesh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r>
              <a:rPr lang="en-US" dirty="0" err="1">
                <a:solidFill>
                  <a:schemeClr val="bg1"/>
                </a:solidFill>
              </a:rPr>
              <a:t>Tamileneyan</a:t>
            </a:r>
            <a:r>
              <a:rPr lang="en-US" dirty="0">
                <a:solidFill>
                  <a:schemeClr val="bg1"/>
                </a:solidFill>
              </a:rPr>
              <a:t> M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4373" y="2918237"/>
            <a:ext cx="5524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Waste Sorting Using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0561" y="2572239"/>
            <a:ext cx="98507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with more diverse waste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model on embedded devices for mobile sorting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robotics for physical separation post-classification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8644" y="2043914"/>
            <a:ext cx="9526137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AI can revolutionize waste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Computer vision offers accurate, scalable solutions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Significant environmental and economic impact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Paving the way for smarter, greener cities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8739" y="2808189"/>
            <a:ext cx="10153935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CNNs </a:t>
            </a:r>
            <a:r>
              <a:rPr lang="en-US" dirty="0"/>
              <a:t>automatically learn features like shape, color, and texture from waste images. They use these patterns to classify images into categories like plastic, glass, metal, or paper with high accuracy.</a:t>
            </a:r>
          </a:p>
        </p:txBody>
      </p:sp>
      <p:sp>
        <p:nvSpPr>
          <p:cNvPr id="3" name="Rectangle 2"/>
          <p:cNvSpPr/>
          <p:nvPr/>
        </p:nvSpPr>
        <p:spPr>
          <a:xfrm>
            <a:off x="805216" y="5074094"/>
            <a:ext cx="1037229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Resize </a:t>
            </a:r>
            <a:r>
              <a:rPr lang="en-US" dirty="0"/>
              <a:t>images, normalize pixel values, apply data augmentation (like flipping or rotation), and convert labels into numerical format to prepare the data for training a CNN.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825" y="1096474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Question &amp; Answer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216" y="1935453"/>
            <a:ext cx="8325136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How can CNNs be applied to classify images of waste accurately?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243" y="4228463"/>
            <a:ext cx="1006750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What preprocessing steps are required to enhance the image quality for the model?</a:t>
            </a:r>
          </a:p>
        </p:txBody>
      </p:sp>
    </p:spTree>
    <p:extLst>
      <p:ext uri="{BB962C8B-B14F-4D97-AF65-F5344CB8AC3E}">
        <p14:creationId xmlns:p14="http://schemas.microsoft.com/office/powerpoint/2010/main" val="36381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8866" y="2272269"/>
            <a:ext cx="11365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efficient waste management for sustainability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sorting is labor-intensive and error-prone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and AI offer automated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 Classifying waste into plastic, glass, metal, and paper using image data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958" y="2283110"/>
            <a:ext cx="79975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Incorrect sorting reduces recycling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Manual processes are slow and inconsistent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Need for scalable, accurate automated sorting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2699" y="2651205"/>
            <a:ext cx="93041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computer vision model to classify waste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sorting accuracy and reduce operational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recycling rates by reducing contamination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6913" y="2489791"/>
            <a:ext cx="9331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Labeled images of plastic, glass, metal, and paper waste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resizing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 (rotation, flipping)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Train, validation, and test sets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8549" y="2520867"/>
            <a:ext cx="9007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Model Used:</a:t>
            </a:r>
            <a:r>
              <a:rPr lang="en-US" sz="2800" dirty="0"/>
              <a:t>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Steps: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Input image → convolution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Flattening and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Tools &amp; Frameworks: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/ </a:t>
            </a:r>
            <a:r>
              <a:rPr lang="en-US" sz="2800" dirty="0" err="1"/>
              <a:t>Keras</a:t>
            </a:r>
            <a:r>
              <a:rPr lang="en-US" sz="2800" dirty="0"/>
              <a:t> / </a:t>
            </a:r>
            <a:r>
              <a:rPr lang="en-US" sz="2800" dirty="0" err="1"/>
              <a:t>PyTorch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9051" y="2062386"/>
            <a:ext cx="784381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~90% on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class-wise 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impact: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25% improvement in sorting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15% reduction in labor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recycling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5C75C8-DF06-5ED7-F193-660827A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59" y="1671146"/>
            <a:ext cx="9128234" cy="3515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D928B-3AEC-BB68-BD85-D3D5609FB9BF}"/>
              </a:ext>
            </a:extLst>
          </p:cNvPr>
          <p:cNvSpPr txBox="1"/>
          <p:nvPr/>
        </p:nvSpPr>
        <p:spPr>
          <a:xfrm>
            <a:off x="149087" y="5357863"/>
            <a:ext cx="11864238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Colab</a:t>
            </a:r>
            <a:r>
              <a:rPr lang="en-IN" dirty="0"/>
              <a:t> </a:t>
            </a:r>
            <a:r>
              <a:rPr lang="en-IN" dirty="0" err="1"/>
              <a:t>link:</a:t>
            </a:r>
            <a:r>
              <a:rPr lang="en-IN" dirty="0" err="1">
                <a:hlinkClick r:id="rId3"/>
              </a:rPr>
              <a:t>https</a:t>
            </a:r>
            <a:r>
              <a:rPr lang="en-IN" dirty="0">
                <a:hlinkClick r:id="rId3"/>
              </a:rPr>
              <a:t>://colab.research.google.com/drive/1HPTfM3trjrwJzc4rNDiYIzOhAVL7oXwo#scrollTo=EQyyckVGH3JI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024759" y="6191023"/>
            <a:ext cx="944307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Githup</a:t>
            </a:r>
            <a:r>
              <a:rPr lang="en-US" dirty="0" smtClean="0"/>
              <a:t> Link: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://github.com/Poovarasan123456789/poovarasan/upload/main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39</TotalTime>
  <Words>459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Welcome</cp:lastModifiedBy>
  <cp:revision>20</cp:revision>
  <dcterms:created xsi:type="dcterms:W3CDTF">2024-12-31T09:40:01Z</dcterms:created>
  <dcterms:modified xsi:type="dcterms:W3CDTF">2025-04-05T16:35:51Z</dcterms:modified>
</cp:coreProperties>
</file>