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IN" sz="20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Documentation and Deployment</a:t>
          </a:r>
          <a:endParaRPr lang="en-IN" sz="16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Monitoring and Improvement</a:t>
          </a:r>
          <a:endParaRPr lang="en-IN" sz="16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  </a:t>
          </a:r>
          <a:endParaRPr lang="en-IN" sz="20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Testing</a:t>
          </a:r>
          <a:endParaRPr lang="en-IN" sz="16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Evaluation optimization</a:t>
          </a:r>
          <a:endParaRPr lang="en-IN" sz="16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System development </a:t>
          </a:r>
          <a:r>
            <a:rPr lang="en-US" sz="2000" kern="1200" dirty="0" err="1" smtClean="0"/>
            <a:t>approches</a:t>
          </a:r>
          <a:endParaRPr lang="en-IN" sz="20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Requirements gathering and Analysis</a:t>
          </a:r>
          <a:endParaRPr lang="en-IN" sz="16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Research and Analysis</a:t>
          </a:r>
          <a:endParaRPr lang="en-IN" sz="16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Algorithm selection</a:t>
          </a:r>
          <a:endParaRPr lang="en-IN" sz="19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Testing and validation</a:t>
          </a:r>
          <a:endParaRPr lang="en-IN" sz="19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User training and </a:t>
          </a:r>
          <a:r>
            <a:rPr lang="en-US" sz="1900" kern="1200" dirty="0" err="1" smtClean="0"/>
            <a:t>suppport</a:t>
          </a:r>
          <a:endParaRPr lang="en-IN" sz="19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Monitaring</a:t>
          </a:r>
          <a:r>
            <a:rPr lang="en-US" sz="1900" kern="1200" dirty="0" smtClean="0"/>
            <a:t> and </a:t>
          </a:r>
          <a:r>
            <a:rPr lang="en-US" sz="1900" kern="1200" dirty="0" err="1" smtClean="0"/>
            <a:t>maintainace</a:t>
          </a:r>
          <a:endParaRPr lang="en-IN" sz="19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Integration and </a:t>
          </a:r>
          <a:r>
            <a:rPr lang="en-US" sz="1900" kern="1200" dirty="0" err="1" smtClean="0"/>
            <a:t>deployement</a:t>
          </a:r>
          <a:endParaRPr lang="en-IN" sz="19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Development environment setup</a:t>
          </a:r>
          <a:endParaRPr lang="en-IN" sz="19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Algorithm implementation</a:t>
          </a:r>
          <a:endParaRPr lang="en-IN" sz="19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Configuration and optimization</a:t>
          </a:r>
          <a:endParaRPr lang="en-IN" sz="19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rgbClr val="000099"/>
              </a:solidFill>
            </a:rPr>
            <a:t>ALGORITHM</a:t>
          </a:r>
        </a:p>
        <a:p>
          <a:pPr lvl="0" algn="ctr" defTabSz="844550">
            <a:lnSpc>
              <a:spcPct val="90000"/>
            </a:lnSpc>
            <a:spcBef>
              <a:spcPct val="0"/>
            </a:spcBef>
            <a:spcAft>
              <a:spcPct val="35000"/>
            </a:spcAft>
          </a:pPr>
          <a:r>
            <a:rPr lang="en-US" sz="1900" b="1" kern="1200" dirty="0" smtClean="0">
              <a:solidFill>
                <a:srgbClr val="000099"/>
              </a:solidFill>
            </a:rPr>
            <a:t>DEPLOYMENT</a:t>
          </a:r>
          <a:endParaRPr lang="en-IN" sz="19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3814D7-6E14-476D-8877-77E3A4B4F976}" type="datetimeFigureOut">
              <a:rPr lang="en-IN" smtClean="0"/>
              <a:t>08-04-2024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9F336-D644-4C13-B333-48F007A0D96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9F336-D644-4C13-B333-48F007A0D963}"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3814D7-6E14-476D-8877-77E3A4B4F976}" type="datetimeFigureOut">
              <a:rPr lang="en-IN" smtClean="0"/>
              <a:t>08-04-2024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9F336-D644-4C13-B333-48F007A0D963}"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3814D7-6E14-476D-8877-77E3A4B4F976}" type="datetimeFigureOut">
              <a:rPr lang="en-IN" smtClean="0"/>
              <a:t>08-04-2024</a:t>
            </a:fld>
            <a:endParaRPr lang="en-IN"/>
          </a:p>
        </p:txBody>
      </p:sp>
      <p:sp>
        <p:nvSpPr>
          <p:cNvPr id="10" name="Slide Number Placeholder 9"/>
          <p:cNvSpPr>
            <a:spLocks noGrp="1"/>
          </p:cNvSpPr>
          <p:nvPr>
            <p:ph type="sldNum" sz="quarter" idx="16"/>
          </p:nvPr>
        </p:nvSpPr>
        <p:spPr/>
        <p:txBody>
          <a:bodyPr rtlCol="0"/>
          <a:lstStyle/>
          <a:p>
            <a:fld id="{B6F9F336-D644-4C13-B333-48F007A0D963}"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3814D7-6E14-476D-8877-77E3A4B4F976}" type="datetimeFigureOut">
              <a:rPr lang="en-IN" smtClean="0"/>
              <a:t>08-04-2024</a:t>
            </a:fld>
            <a:endParaRPr lang="en-IN"/>
          </a:p>
        </p:txBody>
      </p:sp>
      <p:sp>
        <p:nvSpPr>
          <p:cNvPr id="12" name="Slide Number Placeholder 11"/>
          <p:cNvSpPr>
            <a:spLocks noGrp="1"/>
          </p:cNvSpPr>
          <p:nvPr>
            <p:ph type="sldNum" sz="quarter" idx="16"/>
          </p:nvPr>
        </p:nvSpPr>
        <p:spPr/>
        <p:txBody>
          <a:bodyPr rtlCol="0"/>
          <a:lstStyle/>
          <a:p>
            <a:fld id="{B6F9F336-D644-4C13-B333-48F007A0D963}"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9F336-D644-4C13-B333-48F007A0D963}"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3814D7-6E14-476D-8877-77E3A4B4F976}" type="datetimeFigureOut">
              <a:rPr lang="en-IN" smtClean="0"/>
              <a:t>08-04-2024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9F336-D644-4C13-B333-48F007A0D963}"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C3814D7-6E14-476D-8877-77E3A4B4F976}" type="datetimeFigureOut">
              <a:rPr lang="en-IN" smtClean="0"/>
              <a:t>08-04-2024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9F336-D644-4C13-B333-48F007A0D9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412776"/>
            <a:ext cx="6172200" cy="1894362"/>
          </a:xfrm>
        </p:spPr>
        <p:txBody>
          <a:bodyPr>
            <a:normAutofit/>
          </a:bodyPr>
          <a:lstStyle/>
          <a:p>
            <a:r>
              <a:rPr lang="en-US" sz="8000" dirty="0" err="1" smtClean="0">
                <a:solidFill>
                  <a:srgbClr val="FF0000"/>
                </a:solidFill>
                <a:effectLst>
                  <a:outerShdw blurRad="38100" dist="38100" dir="2700000" algn="tl">
                    <a:srgbClr val="000000">
                      <a:alpha val="43137"/>
                    </a:srgbClr>
                  </a:outerShdw>
                </a:effectLst>
              </a:rPr>
              <a:t>keyloggers</a:t>
            </a:r>
            <a:endParaRPr lang="en-IN" sz="8000"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4437112"/>
            <a:ext cx="8568952" cy="1368152"/>
          </a:xfrm>
        </p:spPr>
        <p:txBody>
          <a:bodyPr>
            <a:normAutofit fontScale="92500" lnSpcReduction="10000"/>
          </a:bodyPr>
          <a:lstStyle/>
          <a:p>
            <a:r>
              <a:rPr lang="en-US" sz="2800" b="1" dirty="0" smtClean="0"/>
              <a:t>Presented By</a:t>
            </a:r>
            <a:r>
              <a:rPr lang="en-US" sz="2800" b="1" dirty="0" smtClean="0"/>
              <a:t>,</a:t>
            </a:r>
          </a:p>
          <a:p>
            <a:r>
              <a:rPr lang="en-US" sz="2800" b="1" dirty="0" err="1" smtClean="0"/>
              <a:t>Poovarasan</a:t>
            </a:r>
            <a:r>
              <a:rPr lang="en-US" sz="2800" b="1" dirty="0" smtClean="0"/>
              <a:t> D,</a:t>
            </a:r>
            <a:r>
              <a:rPr lang="en-US" sz="2800" b="1" dirty="0" smtClean="0"/>
              <a:t>BE(CSE)</a:t>
            </a:r>
            <a:endParaRPr lang="en-US" sz="2800" b="1" dirty="0" smtClean="0"/>
          </a:p>
          <a:p>
            <a:r>
              <a:rPr lang="en-US" sz="2800" b="1" dirty="0" err="1" smtClean="0"/>
              <a:t>Priyadarshini</a:t>
            </a:r>
            <a:r>
              <a:rPr lang="en-US" sz="2800" b="1" dirty="0" smtClean="0"/>
              <a:t> Engineering College</a:t>
            </a:r>
            <a:r>
              <a:rPr lang="en-US" dirty="0" smtClean="0"/>
              <a:t>.</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878035"/>
            <a:ext cx="7467600" cy="5997280"/>
          </a:xfrm>
        </p:spPr>
        <p:txBody>
          <a:bodyPr>
            <a:normAutofit lnSpcReduction="10000"/>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ALGORITHM DEPLOYEMENT</a:t>
            </a:r>
            <a:endParaRPr lang="en-IN" dirty="0"/>
          </a:p>
        </p:txBody>
      </p:sp>
      <p:sp>
        <p:nvSpPr>
          <p:cNvPr id="3" name="Content Placeholder 2"/>
          <p:cNvSpPr>
            <a:spLocks noGrp="1"/>
          </p:cNvSpPr>
          <p:nvPr>
            <p:ph sz="quarter" idx="1"/>
          </p:nvPr>
        </p:nvSpPr>
        <p:spPr>
          <a:xfrm>
            <a:off x="827584" y="2344288"/>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980728"/>
            <a:ext cx="7467600" cy="6069288"/>
          </a:xfrm>
        </p:spPr>
        <p:txBody>
          <a:bodyPr>
            <a:normAutofit fontScale="92500" lnSpcReduction="100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908720"/>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sz="quarter" idx="1"/>
          </p:nvPr>
        </p:nvSpPr>
        <p:spPr>
          <a:xfrm>
            <a:off x="323528" y="1844824"/>
            <a:ext cx="6777317" cy="3508977"/>
          </a:xfrm>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9975" y="1813125"/>
            <a:ext cx="7238999" cy="4069949"/>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024744" cy="1143000"/>
          </a:xfrm>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85848" y="1653382"/>
            <a:ext cx="7807253" cy="4389436"/>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sz="quarter"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sz="quarter"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772816"/>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sz="quarter"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sz="quarter"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833193" cy="1219742"/>
          </a:xfrm>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sz="4400" b="1" dirty="0" smtClean="0"/>
              <a:t>PROBLEM</a:t>
            </a:r>
            <a:r>
              <a:rPr lang="en-US" b="1" dirty="0" smtClean="0"/>
              <a:t> STATEMENT</a:t>
            </a:r>
            <a:endParaRPr lang="en-IN" b="1" dirty="0"/>
          </a:p>
        </p:txBody>
      </p:sp>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7584" y="1556792"/>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600" b="1" dirty="0" smtClean="0"/>
              <a:t>Proposed system / solution</a:t>
            </a:r>
            <a:endParaRPr lang="en-IN" sz="3600" b="1" dirty="0"/>
          </a:p>
        </p:txBody>
      </p:sp>
      <p:sp>
        <p:nvSpPr>
          <p:cNvPr id="3" name="Content Placeholder 2"/>
          <p:cNvSpPr>
            <a:spLocks noGrp="1"/>
          </p:cNvSpPr>
          <p:nvPr>
            <p:ph sz="quarter" idx="1"/>
          </p:nvPr>
        </p:nvSpPr>
        <p:spPr>
          <a:xfrm>
            <a:off x="755576" y="1844824"/>
            <a:ext cx="6777317" cy="3508977"/>
          </a:xfrm>
        </p:spPr>
        <p:txBody>
          <a:bodyPr>
            <a:normAutofit fontScale="25000" lnSpcReduction="20000"/>
          </a:bodyPr>
          <a:lstStyle/>
          <a:p>
            <a:pPr marL="0" indent="0">
              <a:buNone/>
            </a:pPr>
            <a:r>
              <a:rPr lang="en-US" sz="9800" dirty="0">
                <a:solidFill>
                  <a:srgbClr val="C00000"/>
                </a:solidFill>
                <a:latin typeface="Bodoni MT" pitchFamily="18" charset="0"/>
              </a:rPr>
              <a:t>Introduction</a:t>
            </a:r>
            <a:r>
              <a:rPr lang="en-US" sz="9800" dirty="0" smtClean="0">
                <a:solidFill>
                  <a:srgbClr val="C00000"/>
                </a:solidFill>
                <a:latin typeface="Bodoni MT" pitchFamily="18" charset="0"/>
              </a:rPr>
              <a:t>:</a:t>
            </a:r>
          </a:p>
          <a:p>
            <a:pPr marL="0" indent="0">
              <a:buNone/>
            </a:pPr>
            <a:r>
              <a:rPr lang="en-US" sz="6400" dirty="0" smtClean="0">
                <a:solidFill>
                  <a:schemeClr val="dk1"/>
                </a:solidFill>
                <a:latin typeface="Bodoni MT" pitchFamily="18" charset="0"/>
              </a:rPr>
              <a:t>      Keylogger pose </a:t>
            </a:r>
            <a:r>
              <a:rPr lang="en-US" sz="6400" dirty="0">
                <a:solidFill>
                  <a:schemeClr val="dk1"/>
                </a:solidFill>
                <a:latin typeface="Bodoni MT" pitchFamily="18" charset="0"/>
              </a:rPr>
              <a:t>a severe threat to the security and privacy of users' sensitive information. </a:t>
            </a:r>
            <a:r>
              <a:rPr lang="en-US" sz="6400" dirty="0" smtClean="0">
                <a:solidFill>
                  <a:schemeClr val="dk1"/>
                </a:solidFill>
                <a:latin typeface="Bodoni MT" pitchFamily="18" charset="0"/>
              </a:rPr>
              <a:t>Secure Keys </a:t>
            </a:r>
            <a:r>
              <a:rPr lang="en-US" sz="6400" dirty="0">
                <a:solidFill>
                  <a:schemeClr val="dk1"/>
                </a:solidFill>
                <a:latin typeface="Bodoni MT" pitchFamily="18" charset="0"/>
              </a:rPr>
              <a:t>is proposed as a holistic system designed to detect and prevent keylogger attacks effectively. This system incorporates </a:t>
            </a:r>
            <a:r>
              <a:rPr lang="en-US" sz="6400" dirty="0" smtClean="0">
                <a:solidFill>
                  <a:schemeClr val="dk1"/>
                </a:solidFill>
                <a:latin typeface="Bodoni MT" pitchFamily="18" charset="0"/>
              </a:rPr>
              <a:t>various components </a:t>
            </a:r>
            <a:r>
              <a:rPr lang="en-US" sz="64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a:t>
            </a:r>
            <a:r>
              <a:rPr lang="en-US" sz="11200" b="1" dirty="0" smtClean="0">
                <a:solidFill>
                  <a:schemeClr val="accent1"/>
                </a:solidFill>
                <a:latin typeface="Bodoni MT" pitchFamily="18" charset="0"/>
              </a:rPr>
              <a:t>Components </a:t>
            </a:r>
            <a:r>
              <a:rPr lang="en-US" sz="11200" b="1" dirty="0">
                <a:solidFill>
                  <a:schemeClr val="accent1"/>
                </a:solidFill>
                <a:latin typeface="Bodoni MT" pitchFamily="18" charset="0"/>
              </a:rPr>
              <a:t>of </a:t>
            </a:r>
            <a:r>
              <a:rPr lang="en-US" sz="11200"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72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a:t>
            </a:r>
            <a:r>
              <a:rPr lang="en-US" sz="6400" dirty="0">
                <a:solidFill>
                  <a:schemeClr val="dk1"/>
                </a:solidFill>
                <a:latin typeface="Bodoni MT" pitchFamily="18" charset="0"/>
              </a:rPr>
              <a:t>1.Utilizes both signature-based and behavior-based techniques to identify known and unknown </a:t>
            </a:r>
            <a:r>
              <a:rPr lang="en-US" sz="6400" dirty="0" smtClean="0">
                <a:solidFill>
                  <a:schemeClr val="dk1"/>
                </a:solidFill>
                <a:latin typeface="Bodoni MT" pitchFamily="18" charset="0"/>
              </a:rPr>
              <a:t>keylogger.</a:t>
            </a:r>
            <a:endParaRPr lang="en-US" sz="6400" dirty="0">
              <a:solidFill>
                <a:schemeClr val="dk1"/>
              </a:solidFill>
              <a:latin typeface="Bodoni MT" pitchFamily="18" charset="0"/>
            </a:endParaRPr>
          </a:p>
          <a:p>
            <a:endParaRPr lang="en-US" sz="6400" dirty="0">
              <a:solidFill>
                <a:schemeClr val="dk1"/>
              </a:solidFill>
              <a:latin typeface="Bodoni MT" pitchFamily="18" charset="0"/>
            </a:endParaRPr>
          </a:p>
          <a:p>
            <a:pPr marL="0" indent="0">
              <a:buNone/>
            </a:pPr>
            <a:r>
              <a:rPr lang="en-US" sz="6400" dirty="0">
                <a:solidFill>
                  <a:schemeClr val="dk1"/>
                </a:solidFill>
                <a:latin typeface="Bodoni MT" pitchFamily="18" charset="0"/>
              </a:rPr>
              <a:t>     2.Monitors keyboard input in real-time, analyzing patterns and anomalies indicative of keylogger activity.</a:t>
            </a:r>
          </a:p>
          <a:p>
            <a:pPr marL="0" indent="0">
              <a:buNone/>
            </a:pPr>
            <a:endParaRPr lang="en-US" sz="6400" dirty="0">
              <a:solidFill>
                <a:schemeClr val="dk1"/>
              </a:solidFill>
              <a:latin typeface="Bodoni MT" pitchFamily="18" charset="0"/>
            </a:endParaRPr>
          </a:p>
          <a:p>
            <a:pPr marL="0" indent="0">
              <a:buNone/>
            </a:pPr>
            <a:r>
              <a:rPr lang="en-US" sz="6400" dirty="0">
                <a:solidFill>
                  <a:schemeClr val="dk1"/>
                </a:solidFill>
                <a:latin typeface="Bodoni MT" pitchFamily="18" charset="0"/>
              </a:rPr>
              <a:t>     3.Incorporates machine learning algorithms to adaptively detect new and evolving keylogger variants.</a:t>
            </a:r>
          </a:p>
          <a:p>
            <a:endParaRPr lang="en-IN" sz="6400"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1484784"/>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476672"/>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SYSTEM  DEVELOP APPROACH</a:t>
            </a:r>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855040"/>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209</TotalTime>
  <Words>1722</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21</cp:revision>
  <dcterms:created xsi:type="dcterms:W3CDTF">2024-04-05T05:52:07Z</dcterms:created>
  <dcterms:modified xsi:type="dcterms:W3CDTF">2024-04-08T09:06:23Z</dcterms:modified>
</cp:coreProperties>
</file>