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ctr">
              <a:buNone/>
            </a:pPr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Machine Learning-Based Stroke Prediction Using Neuroimages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Objectives/Goals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sz="2400" dirty="0"/>
              <a:t> To develop an AI-based system for early stroke detection using brain CT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400" dirty="0"/>
              <a:t>To</a:t>
            </a:r>
            <a:r>
              <a:rPr lang="en-US" sz="2400" dirty="0"/>
              <a:t> </a:t>
            </a:r>
            <a:r>
              <a:rPr sz="2400" dirty="0"/>
              <a:t>implement feature selection using genetic algorithms for optimized classification.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sz="2400" dirty="0"/>
              <a:t>To enhance stroke classification accuracy using </a:t>
            </a:r>
            <a:r>
              <a:rPr sz="2400" dirty="0" err="1"/>
              <a:t>BiLSTM</a:t>
            </a:r>
            <a:r>
              <a:rPr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400" dirty="0"/>
              <a:t>To compare the performance of the proposed model with traditional ML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400" dirty="0"/>
              <a:t>To assist healthcare professionals in making informed decisions about stroke treatment.</a:t>
            </a:r>
          </a:p>
          <a:p>
            <a:pPr>
              <a:buFont typeface="Wingdings" panose="05000000000000000000" pitchFamily="2" charset="2"/>
              <a:buChar char="Ø"/>
            </a:pP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2400" dirty="0"/>
              <a:t> Early and accurate detection of strokes leading to timely medical intervention.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2400" dirty="0"/>
              <a:t>Reduction of manual workload for radiologists and healthcare professionals.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2400" dirty="0"/>
              <a:t>Improved patient outcomes through AI-assisted diagnosis.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sz="2400" dirty="0"/>
              <a:t>Higher accuracy compared to conventional machine learning models.</a:t>
            </a:r>
          </a:p>
          <a:p>
            <a:pPr>
              <a:buFont typeface="Wingdings" panose="05000000000000000000" pitchFamily="2" charset="2"/>
              <a:buChar char="ü"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400" dirty="0"/>
              <a:t> Development of an AI model for stroke prediction using CT scan images.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400" dirty="0"/>
              <a:t> Feature extraction using genetic algorithms and CNN architectures.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400" dirty="0"/>
              <a:t>Model evaluation using accuracy, precision, recall, and F1-score.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400" dirty="0"/>
              <a:t>Deployment of the model for real-world medical applications.</a:t>
            </a:r>
          </a:p>
          <a:p>
            <a:pPr>
              <a:buFont typeface="Wingdings" panose="05000000000000000000" pitchFamily="2" charset="2"/>
              <a:buChar char="Ø"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dirty="0"/>
              <a:t>Software: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</a:rPr>
              <a:t>Python, TensorFlow/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sz="2400" dirty="0" err="1">
                <a:latin typeface="Cambria" panose="02040503050406030204" pitchFamily="18" charset="0"/>
                <a:ea typeface="Cambria" panose="02040503050406030204" pitchFamily="18" charset="0"/>
              </a:rPr>
              <a:t>Keras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</a:rPr>
              <a:t>, OpenCV, Scikit-learn, NumPy, Pandas, Matplotlib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Hardware: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</a:rPr>
              <a:t>System with GPU support for deep learning model training.</a:t>
            </a:r>
          </a:p>
          <a:p>
            <a:pPr marL="0" indent="0">
              <a:buNone/>
            </a:pPr>
            <a:r>
              <a:rPr dirty="0"/>
              <a:t>Dataset: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</a:rPr>
              <a:t>Stroke-related brain CT images (Kaggle or hospital-based dataset).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dirty="0"/>
              <a:t>Algorithms: 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</a:rPr>
              <a:t>CNN, Genetic Algorithm, LSTM, </a:t>
            </a:r>
            <a:r>
              <a:rPr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BiLSTM</a:t>
            </a: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</a:rPr>
              <a:t>, SVM, Random Forest</a:t>
            </a:r>
            <a:r>
              <a:rPr dirty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Modules Split-up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</a:rPr>
              <a:t>Data Collection and Preprocessing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</a:rPr>
              <a:t>Feature Extraction using CNN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</a:rPr>
              <a:t>Feature Selection using Genetic Algorithm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</a:rPr>
              <a:t>Stroke Classification using </a:t>
            </a:r>
            <a:r>
              <a:rPr sz="2400" dirty="0" err="1">
                <a:latin typeface="Cambria" panose="02040503050406030204" pitchFamily="18" charset="0"/>
                <a:ea typeface="Cambria" panose="02040503050406030204" pitchFamily="18" charset="0"/>
              </a:rPr>
              <a:t>BiLSTM</a:t>
            </a: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</a:rPr>
              <a:t>Model Evaluation and Performance Comparison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</a:rPr>
              <a:t>Deployment and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</a:rPr>
              <a:t>Innovations in Stroke Identification: A Machine Learning-Based Diagnostic Model Using Neuroimages.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sz="2400" dirty="0">
                <a:latin typeface="Cambria" panose="02040503050406030204" pitchFamily="18" charset="0"/>
                <a:ea typeface="Cambria" panose="02040503050406030204" pitchFamily="18" charset="0"/>
              </a:rPr>
              <a:t>Various research papers on AI-based medical diagnosis and stroke detection.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267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</vt:lpstr>
      <vt:lpstr>Wingdings</vt:lpstr>
      <vt:lpstr>Office Theme</vt:lpstr>
      <vt:lpstr>Project Title</vt:lpstr>
      <vt:lpstr>Objectives/Goals</vt:lpstr>
      <vt:lpstr>Benefits</vt:lpstr>
      <vt:lpstr>Scope</vt:lpstr>
      <vt:lpstr>Requirements</vt:lpstr>
      <vt:lpstr>Modules Split-up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Poovarasan M</cp:lastModifiedBy>
  <cp:revision>2</cp:revision>
  <dcterms:created xsi:type="dcterms:W3CDTF">2013-01-27T09:14:16Z</dcterms:created>
  <dcterms:modified xsi:type="dcterms:W3CDTF">2025-03-12T13:22:23Z</dcterms:modified>
  <cp:category/>
</cp:coreProperties>
</file>