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A96D-0094-2D88-C01E-8479C452C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F181A-ADEF-DFEC-D969-A95D6F584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F92EF-BC0C-38D4-C249-F1FA2C06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E26B-D9E1-4F82-A2D2-409A9B16A6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AC7AE-0131-1048-A743-E0F7BD53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07683-0ABF-D307-9D2A-C0103FCE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405F-EA75-4694-81CB-D27F971CA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03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3552-9E63-9799-A50D-80C3BF69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12EC4-CF1F-B26D-60BF-F6A953030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F2267-F86C-295F-135F-59D5998B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E26B-D9E1-4F82-A2D2-409A9B16A6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9DDCB-00B3-24BB-2074-BF48B0A8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EA01C-2C38-2CDF-24F9-017EB1C8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405F-EA75-4694-81CB-D27F971CA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2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7F16A-DECB-7381-2832-9CBFFCC7B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5CBA3-B393-14D8-8999-535846D41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C22A-0372-A2B8-3A49-5AAD54DD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E26B-D9E1-4F82-A2D2-409A9B16A6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E7371-CA05-2CBD-615C-D64CA099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3A88-9F1D-C583-80A3-85B4E211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405F-EA75-4694-81CB-D27F971CA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41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04BB-7E10-F62B-186A-D73C6B4B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0A31-6FCC-2D63-908A-B5A55CD2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B5EFC-0967-BE28-3387-1B3D91AE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E26B-D9E1-4F82-A2D2-409A9B16A6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C381-CFF6-84D9-FC7F-3E866841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72642-8D16-C639-0A73-B0392373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405F-EA75-4694-81CB-D27F971CA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41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ADEA-CAC7-EED7-964E-B2EED0E1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48B6A-DEC2-AC20-E14B-D0588CBE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21BF6-0702-71F2-D950-4531CC7D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E26B-D9E1-4F82-A2D2-409A9B16A6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E1CE4-2230-1507-9E77-C2B64120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82342-6FE9-593A-4A41-BB497888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405F-EA75-4694-81CB-D27F971CA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98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65F5-69C9-5100-CB51-3D70A976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3B18-8B8D-43F9-E747-CD720A2B2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BEE89-4045-AC31-0280-8D76612A5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D4AFC-46CB-B3F7-AA20-111F573B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E26B-D9E1-4F82-A2D2-409A9B16A6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099C2-F845-83F2-AB9C-4D8DA2ED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69751-69E3-A4C9-0F35-5B698E26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405F-EA75-4694-81CB-D27F971CA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04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20DD-2A20-C624-8890-0467FDE3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10624-9B75-429B-0954-BCE47991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CA0E2-25BC-392A-94E8-DA487A8E2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1FBF9-999E-1466-7A3D-22567E07B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B9CB4-A8F3-495E-B8B5-CBA5EA534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67334-59E8-90A8-7807-4F77A1D7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E26B-D9E1-4F82-A2D2-409A9B16A6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C8866-480C-1AB5-4A86-6CBA9503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ED182-2060-FB6F-0B5E-CE32EB77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405F-EA75-4694-81CB-D27F971CA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5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A201-628A-96B8-0E60-51CF7951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25398-15F9-2824-9729-15B182D9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E26B-D9E1-4F82-A2D2-409A9B16A6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35BC-B98F-747D-FE8D-96840082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2CC0-B5A5-CC07-A3D7-F7C195B8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405F-EA75-4694-81CB-D27F971CA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53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E2636-DF1F-0E19-053C-DF99EFC7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E26B-D9E1-4F82-A2D2-409A9B16A6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20085-1020-16ED-84B7-871CFF47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EE286-C1AC-5AAE-5DD2-A97C2D3F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405F-EA75-4694-81CB-D27F971CA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406F-CEBB-34A4-18EE-FB7EF063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4757C-F65E-C3C2-CAD7-743CE8804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1217C-6E61-4B92-1BE9-905D72729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80053-27EB-B0A4-BEF4-FD3EF74E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E26B-D9E1-4F82-A2D2-409A9B16A6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461AF-B80F-8F0A-DC8B-038F01BC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8FE7E-6FDF-5F65-2F4F-592C51EC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405F-EA75-4694-81CB-D27F971CA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74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39E5-1737-6097-0D71-A55E8C30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123C7-9DBD-0D31-0216-E1EA48ABA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BE50E-20D9-7C7A-3A04-09560398B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28079-8E36-6725-2620-76D698C4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E26B-D9E1-4F82-A2D2-409A9B16A6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904FA-2474-7701-05FE-62F41702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79D2B-3C9B-FF3A-D3D2-7D849F67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405F-EA75-4694-81CB-D27F971CA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75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5068F-A1A0-D9D5-5C87-CE4F1C68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C51C6-4FAA-9D46-BF94-CAEC0A81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0909A-A260-DF5A-6FE6-9502DC843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15E26B-D9E1-4F82-A2D2-409A9B16A63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AE7EC-1B00-E136-CD24-7DBFB75C1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C421-2CDD-5CFC-5687-14E51A941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C8405F-EA75-4694-81CB-D27F971CA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0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B171-548F-0617-D769-3E0CFEB77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EXCEL_ASSESMENT 1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467E1-2AB3-30B6-B961-7CFD826D0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4382_POOVISHA SABAPATHI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68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BEBF-58C3-18E2-6271-7DEDD4F3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  <a:br>
              <a:rPr lang="en-US" dirty="0"/>
            </a:br>
            <a:r>
              <a:rPr lang="en-US" sz="2400" dirty="0"/>
              <a:t>The summary of gender based on ethnicity is shown below.</a:t>
            </a:r>
            <a:endParaRPr lang="en-IN" dirty="0"/>
          </a:p>
        </p:txBody>
      </p:sp>
      <p:pic>
        <p:nvPicPr>
          <p:cNvPr id="4" name="Picture 3" descr="A screenshot of a spreadsheet&#10;&#10;Description automatically generated">
            <a:extLst>
              <a:ext uri="{FF2B5EF4-FFF2-40B4-BE49-F238E27FC236}">
                <a16:creationId xmlns:a16="http://schemas.microsoft.com/office/drawing/2014/main" id="{550BB2F2-BF45-C354-FDB3-196FC862E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65" y="1957182"/>
            <a:ext cx="4258269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8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34D5-CD1A-CF00-E90B-131E0599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Q3</a:t>
            </a:r>
            <a:br>
              <a:rPr lang="en-US" dirty="0"/>
            </a:br>
            <a:r>
              <a:rPr lang="en-US" sz="2400" dirty="0"/>
              <a:t>Avg salaries between different departments. There is a significant difference between Accounting and Sales department.</a:t>
            </a:r>
            <a:endParaRPr lang="en-IN" sz="24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48A6614-1480-975F-4807-D554FE5CB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45" y="2152472"/>
            <a:ext cx="3115110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9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5238-486D-FB17-8CBD-016D8EFD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</a:t>
            </a:r>
            <a:br>
              <a:rPr lang="en-US" dirty="0"/>
            </a:br>
            <a:r>
              <a:rPr lang="en-US" sz="2400" dirty="0"/>
              <a:t>Highest number of employees is present in united states.</a:t>
            </a:r>
            <a:endParaRPr lang="en-IN" sz="2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14CB5FA-99E1-2F32-23C2-1546A50E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61" y="2647841"/>
            <a:ext cx="2705478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4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EF86-8673-E3ED-60F3-4962FA41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  <a:br>
              <a:rPr lang="en-US" dirty="0"/>
            </a:br>
            <a:r>
              <a:rPr lang="en-US" sz="2400" dirty="0"/>
              <a:t>Common age range between employees is present between 45-49.</a:t>
            </a:r>
            <a:endParaRPr lang="en-IN" dirty="0"/>
          </a:p>
        </p:txBody>
      </p:sp>
      <p:pic>
        <p:nvPicPr>
          <p:cNvPr id="4" name="Picture 3" descr="A white sheet with numbers&#10;&#10;Description automatically generated">
            <a:extLst>
              <a:ext uri="{FF2B5EF4-FFF2-40B4-BE49-F238E27FC236}">
                <a16:creationId xmlns:a16="http://schemas.microsoft.com/office/drawing/2014/main" id="{AD422DC4-F2B5-E539-C852-784A9123D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788" y="1923840"/>
            <a:ext cx="1962424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0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1E71-FF0C-A9E6-21D6-44B85EE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Q7</a:t>
            </a:r>
            <a:br>
              <a:rPr lang="en-US" dirty="0"/>
            </a:br>
            <a:r>
              <a:rPr lang="en-US" dirty="0"/>
              <a:t>the most frequently occurred job title is director</a:t>
            </a:r>
            <a:endParaRPr lang="en-IN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96C047D-6229-779B-90FF-77759BE8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891" y="2295367"/>
            <a:ext cx="4420217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4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1F65-B403-F20D-233C-F200E3F2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Q10</a:t>
            </a:r>
            <a:br>
              <a:rPr lang="en-US" dirty="0"/>
            </a:br>
            <a:r>
              <a:rPr lang="en-US" dirty="0"/>
              <a:t>from year 1992-2009, there is decrease in hire date. From 2017 to 2021 there is increase in hire date.</a:t>
            </a:r>
            <a:endParaRPr lang="en-IN" dirty="0"/>
          </a:p>
        </p:txBody>
      </p:sp>
      <p:pic>
        <p:nvPicPr>
          <p:cNvPr id="4" name="Picture 3" descr="A graph of numbers and arrows&#10;&#10;Description automatically generated">
            <a:extLst>
              <a:ext uri="{FF2B5EF4-FFF2-40B4-BE49-F238E27FC236}">
                <a16:creationId xmlns:a16="http://schemas.microsoft.com/office/drawing/2014/main" id="{1F2BF831-3DB9-238E-BDAF-C2A1D5A4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88" y="2259341"/>
            <a:ext cx="2924583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3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3F98-4036-1831-904E-D136BB60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Q9</a:t>
            </a:r>
            <a:br>
              <a:rPr lang="en-US" dirty="0"/>
            </a:br>
            <a:r>
              <a:rPr lang="en-US" dirty="0"/>
              <a:t>there are some departments where there is significant difference in terms of ethnicity. IT and Accounting.</a:t>
            </a:r>
            <a:endParaRPr lang="en-IN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9B5296B-2919-ACCB-913F-F370A1BDB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44" y="1586815"/>
            <a:ext cx="2876951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8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A941-4370-BE44-E2A9-4951B6A7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</a:t>
            </a:r>
            <a:br>
              <a:rPr lang="en-US" dirty="0"/>
            </a:br>
            <a:r>
              <a:rPr lang="en-US" dirty="0"/>
              <a:t>Average bonus percentage is 8.87%</a:t>
            </a:r>
            <a:endParaRPr lang="en-IN" dirty="0"/>
          </a:p>
        </p:txBody>
      </p:sp>
      <p:pic>
        <p:nvPicPr>
          <p:cNvPr id="4" name="Picture 3" descr="A yellow and black text on a white background&#10;&#10;Description automatically generated">
            <a:extLst>
              <a:ext uri="{FF2B5EF4-FFF2-40B4-BE49-F238E27FC236}">
                <a16:creationId xmlns:a16="http://schemas.microsoft.com/office/drawing/2014/main" id="{1DAB3107-1457-E55F-0A92-C3035077E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08" y="2690709"/>
            <a:ext cx="3105583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7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126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EXCEL_ASSESMENT 1</vt:lpstr>
      <vt:lpstr>Q1 The summary of gender based on ethnicity is shown below.</vt:lpstr>
      <vt:lpstr>Q3 Avg salaries between different departments. There is a significant difference between Accounting and Sales department.</vt:lpstr>
      <vt:lpstr>Q4 Highest number of employees is present in united states.</vt:lpstr>
      <vt:lpstr>Q5 Common age range between employees is present between 45-49.</vt:lpstr>
      <vt:lpstr>Q7 the most frequently occurred job title is director</vt:lpstr>
      <vt:lpstr>Q10 from year 1992-2009, there is decrease in hire date. From 2017 to 2021 there is increase in hire date.</vt:lpstr>
      <vt:lpstr>Q9 there are some departments where there is significant difference in terms of ethnicity. IT and Accounting.</vt:lpstr>
      <vt:lpstr>Q6 Average bonus percentage is 8.87%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EXCEL_ASSESMENT 1</dc:title>
  <dc:creator>Poovisha Sabapathi</dc:creator>
  <cp:lastModifiedBy>Poovisha Sabapathi</cp:lastModifiedBy>
  <cp:revision>1</cp:revision>
  <dcterms:created xsi:type="dcterms:W3CDTF">2024-03-29T05:59:55Z</dcterms:created>
  <dcterms:modified xsi:type="dcterms:W3CDTF">2024-03-29T06:17:51Z</dcterms:modified>
</cp:coreProperties>
</file>