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9" r:id="rId8"/>
    <p:sldId id="262" r:id="rId9"/>
    <p:sldId id="270" r:id="rId10"/>
    <p:sldId id="268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CA15B0-BDF0-49F8-8BC5-6939EB3777EA}" v="6" dt="2025-04-25T12:55:12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na Siva" userId="f3320c70cfd20b53" providerId="LiveId" clId="{1FCA15B0-BDF0-49F8-8BC5-6939EB3777EA}"/>
    <pc:docChg chg="undo redo custSel addSld delSld modSld sldOrd">
      <pc:chgData name="Mohana Siva" userId="f3320c70cfd20b53" providerId="LiveId" clId="{1FCA15B0-BDF0-49F8-8BC5-6939EB3777EA}" dt="2025-04-25T12:57:49.046" v="310" actId="1076"/>
      <pc:docMkLst>
        <pc:docMk/>
      </pc:docMkLst>
      <pc:sldChg chg="modSp mod">
        <pc:chgData name="Mohana Siva" userId="f3320c70cfd20b53" providerId="LiveId" clId="{1FCA15B0-BDF0-49F8-8BC5-6939EB3777EA}" dt="2025-04-25T12:55:15.311" v="255" actId="20577"/>
        <pc:sldMkLst>
          <pc:docMk/>
          <pc:sldMk cId="0" sldId="256"/>
        </pc:sldMkLst>
        <pc:spChg chg="mod">
          <ac:chgData name="Mohana Siva" userId="f3320c70cfd20b53" providerId="LiveId" clId="{1FCA15B0-BDF0-49F8-8BC5-6939EB3777EA}" dt="2025-04-25T12:55:15.311" v="255" actId="20577"/>
          <ac:spMkLst>
            <pc:docMk/>
            <pc:sldMk cId="0" sldId="256"/>
            <ac:spMk id="86" creationId="{00000000-0000-0000-0000-000000000000}"/>
          </ac:spMkLst>
        </pc:spChg>
        <pc:spChg chg="mod">
          <ac:chgData name="Mohana Siva" userId="f3320c70cfd20b53" providerId="LiveId" clId="{1FCA15B0-BDF0-49F8-8BC5-6939EB3777EA}" dt="2025-04-25T12:44:45.467" v="83" actId="20577"/>
          <ac:spMkLst>
            <pc:docMk/>
            <pc:sldMk cId="0" sldId="256"/>
            <ac:spMk id="90" creationId="{00000000-0000-0000-0000-000000000000}"/>
          </ac:spMkLst>
        </pc:spChg>
      </pc:sldChg>
      <pc:sldChg chg="modSp mod">
        <pc:chgData name="Mohana Siva" userId="f3320c70cfd20b53" providerId="LiveId" clId="{1FCA15B0-BDF0-49F8-8BC5-6939EB3777EA}" dt="2025-04-25T12:57:49.046" v="310" actId="1076"/>
        <pc:sldMkLst>
          <pc:docMk/>
          <pc:sldMk cId="464314155" sldId="257"/>
        </pc:sldMkLst>
        <pc:spChg chg="mod">
          <ac:chgData name="Mohana Siva" userId="f3320c70cfd20b53" providerId="LiveId" clId="{1FCA15B0-BDF0-49F8-8BC5-6939EB3777EA}" dt="2025-04-25T12:46:17.475" v="95"/>
          <ac:spMkLst>
            <pc:docMk/>
            <pc:sldMk cId="464314155" sldId="257"/>
            <ac:spMk id="2" creationId="{4E871CC0-219F-CCB8-A477-C0FFAF418C30}"/>
          </ac:spMkLst>
        </pc:spChg>
        <pc:spChg chg="mod">
          <ac:chgData name="Mohana Siva" userId="f3320c70cfd20b53" providerId="LiveId" clId="{1FCA15B0-BDF0-49F8-8BC5-6939EB3777EA}" dt="2025-04-25T12:57:49.046" v="310" actId="1076"/>
          <ac:spMkLst>
            <pc:docMk/>
            <pc:sldMk cId="464314155" sldId="257"/>
            <ac:spMk id="3" creationId="{398F0497-EF43-B3C7-CD03-B20211638801}"/>
          </ac:spMkLst>
        </pc:spChg>
      </pc:sldChg>
      <pc:sldChg chg="modSp mod">
        <pc:chgData name="Mohana Siva" userId="f3320c70cfd20b53" providerId="LiveId" clId="{1FCA15B0-BDF0-49F8-8BC5-6939EB3777EA}" dt="2025-04-25T12:57:30.170" v="307" actId="1036"/>
        <pc:sldMkLst>
          <pc:docMk/>
          <pc:sldMk cId="0" sldId="258"/>
        </pc:sldMkLst>
        <pc:spChg chg="mod">
          <ac:chgData name="Mohana Siva" userId="f3320c70cfd20b53" providerId="LiveId" clId="{1FCA15B0-BDF0-49F8-8BC5-6939EB3777EA}" dt="2025-04-25T12:47:09.598" v="123" actId="1038"/>
          <ac:spMkLst>
            <pc:docMk/>
            <pc:sldMk cId="0" sldId="258"/>
            <ac:spMk id="95" creationId="{00000000-0000-0000-0000-000000000000}"/>
          </ac:spMkLst>
        </pc:spChg>
        <pc:spChg chg="mod">
          <ac:chgData name="Mohana Siva" userId="f3320c70cfd20b53" providerId="LiveId" clId="{1FCA15B0-BDF0-49F8-8BC5-6939EB3777EA}" dt="2025-04-25T12:57:30.170" v="307" actId="1036"/>
          <ac:spMkLst>
            <pc:docMk/>
            <pc:sldMk cId="0" sldId="258"/>
            <ac:spMk id="98" creationId="{00000000-0000-0000-0000-000000000000}"/>
          </ac:spMkLst>
        </pc:spChg>
      </pc:sldChg>
      <pc:sldChg chg="delSp modSp mod">
        <pc:chgData name="Mohana Siva" userId="f3320c70cfd20b53" providerId="LiveId" clId="{1FCA15B0-BDF0-49F8-8BC5-6939EB3777EA}" dt="2025-04-25T12:57:20.635" v="289" actId="2710"/>
        <pc:sldMkLst>
          <pc:docMk/>
          <pc:sldMk cId="0" sldId="259"/>
        </pc:sldMkLst>
        <pc:spChg chg="mod">
          <ac:chgData name="Mohana Siva" userId="f3320c70cfd20b53" providerId="LiveId" clId="{1FCA15B0-BDF0-49F8-8BC5-6939EB3777EA}" dt="2025-04-25T12:57:20.635" v="289" actId="2710"/>
          <ac:spMkLst>
            <pc:docMk/>
            <pc:sldMk cId="0" sldId="259"/>
            <ac:spMk id="2" creationId="{6E46159D-D17C-C50E-CCE4-BD63491B94DE}"/>
          </ac:spMkLst>
        </pc:spChg>
        <pc:spChg chg="mod">
          <ac:chgData name="Mohana Siva" userId="f3320c70cfd20b53" providerId="LiveId" clId="{1FCA15B0-BDF0-49F8-8BC5-6939EB3777EA}" dt="2025-04-25T12:48:11.088" v="133"/>
          <ac:spMkLst>
            <pc:docMk/>
            <pc:sldMk cId="0" sldId="259"/>
            <ac:spMk id="113" creationId="{00000000-0000-0000-0000-000000000000}"/>
          </ac:spMkLst>
        </pc:spChg>
        <pc:spChg chg="del">
          <ac:chgData name="Mohana Siva" userId="f3320c70cfd20b53" providerId="LiveId" clId="{1FCA15B0-BDF0-49F8-8BC5-6939EB3777EA}" dt="2025-04-25T12:57:13.987" v="288" actId="478"/>
          <ac:spMkLst>
            <pc:docMk/>
            <pc:sldMk cId="0" sldId="259"/>
            <ac:spMk id="116" creationId="{00000000-0000-0000-0000-000000000000}"/>
          </ac:spMkLst>
        </pc:spChg>
      </pc:sldChg>
      <pc:sldChg chg="modSp mod">
        <pc:chgData name="Mohana Siva" userId="f3320c70cfd20b53" providerId="LiveId" clId="{1FCA15B0-BDF0-49F8-8BC5-6939EB3777EA}" dt="2025-04-25T12:57:07.577" v="287" actId="2710"/>
        <pc:sldMkLst>
          <pc:docMk/>
          <pc:sldMk cId="2615067202" sldId="260"/>
        </pc:sldMkLst>
        <pc:spChg chg="mod">
          <ac:chgData name="Mohana Siva" userId="f3320c70cfd20b53" providerId="LiveId" clId="{1FCA15B0-BDF0-49F8-8BC5-6939EB3777EA}" dt="2025-04-25T12:48:55.764" v="145"/>
          <ac:spMkLst>
            <pc:docMk/>
            <pc:sldMk cId="2615067202" sldId="260"/>
            <ac:spMk id="2" creationId="{21BBA89C-05C2-90A8-80B8-C318DDBC4FFC}"/>
          </ac:spMkLst>
        </pc:spChg>
        <pc:spChg chg="mod">
          <ac:chgData name="Mohana Siva" userId="f3320c70cfd20b53" providerId="LiveId" clId="{1FCA15B0-BDF0-49F8-8BC5-6939EB3777EA}" dt="2025-04-25T12:57:07.577" v="287" actId="2710"/>
          <ac:spMkLst>
            <pc:docMk/>
            <pc:sldMk cId="2615067202" sldId="260"/>
            <ac:spMk id="3" creationId="{E70ABFA6-8015-C02D-53CA-2B9C71432133}"/>
          </ac:spMkLst>
        </pc:spChg>
      </pc:sldChg>
      <pc:sldChg chg="del">
        <pc:chgData name="Mohana Siva" userId="f3320c70cfd20b53" providerId="LiveId" clId="{1FCA15B0-BDF0-49F8-8BC5-6939EB3777EA}" dt="2025-04-25T12:49:59.936" v="155" actId="47"/>
        <pc:sldMkLst>
          <pc:docMk/>
          <pc:sldMk cId="2422964286" sldId="261"/>
        </pc:sldMkLst>
      </pc:sldChg>
      <pc:sldChg chg="modSp add del mod ord">
        <pc:chgData name="Mohana Siva" userId="f3320c70cfd20b53" providerId="LiveId" clId="{1FCA15B0-BDF0-49F8-8BC5-6939EB3777EA}" dt="2025-04-25T12:56:58.928" v="286" actId="1035"/>
        <pc:sldMkLst>
          <pc:docMk/>
          <pc:sldMk cId="2913558666" sldId="262"/>
        </pc:sldMkLst>
        <pc:spChg chg="mod">
          <ac:chgData name="Mohana Siva" userId="f3320c70cfd20b53" providerId="LiveId" clId="{1FCA15B0-BDF0-49F8-8BC5-6939EB3777EA}" dt="2025-04-25T12:53:05.510" v="197"/>
          <ac:spMkLst>
            <pc:docMk/>
            <pc:sldMk cId="2913558666" sldId="262"/>
            <ac:spMk id="2" creationId="{89B5D179-E8AB-B37B-F005-2309D4F83555}"/>
          </ac:spMkLst>
        </pc:spChg>
        <pc:spChg chg="mod">
          <ac:chgData name="Mohana Siva" userId="f3320c70cfd20b53" providerId="LiveId" clId="{1FCA15B0-BDF0-49F8-8BC5-6939EB3777EA}" dt="2025-04-25T12:56:58.928" v="286" actId="1035"/>
          <ac:spMkLst>
            <pc:docMk/>
            <pc:sldMk cId="2913558666" sldId="262"/>
            <ac:spMk id="4" creationId="{BBC2AC27-D796-CC8E-E2C9-8F2954DC85C4}"/>
          </ac:spMkLst>
        </pc:spChg>
      </pc:sldChg>
      <pc:sldChg chg="del">
        <pc:chgData name="Mohana Siva" userId="f3320c70cfd20b53" providerId="LiveId" clId="{1FCA15B0-BDF0-49F8-8BC5-6939EB3777EA}" dt="2025-04-25T12:51:04.100" v="169" actId="47"/>
        <pc:sldMkLst>
          <pc:docMk/>
          <pc:sldMk cId="2793615211" sldId="263"/>
        </pc:sldMkLst>
      </pc:sldChg>
      <pc:sldChg chg="del">
        <pc:chgData name="Mohana Siva" userId="f3320c70cfd20b53" providerId="LiveId" clId="{1FCA15B0-BDF0-49F8-8BC5-6939EB3777EA}" dt="2025-04-25T12:51:02.723" v="168" actId="47"/>
        <pc:sldMkLst>
          <pc:docMk/>
          <pc:sldMk cId="1485098774" sldId="264"/>
        </pc:sldMkLst>
      </pc:sldChg>
      <pc:sldChg chg="del">
        <pc:chgData name="Mohana Siva" userId="f3320c70cfd20b53" providerId="LiveId" clId="{1FCA15B0-BDF0-49F8-8BC5-6939EB3777EA}" dt="2025-04-25T12:50:58.137" v="167" actId="47"/>
        <pc:sldMkLst>
          <pc:docMk/>
          <pc:sldMk cId="1324795245" sldId="265"/>
        </pc:sldMkLst>
      </pc:sldChg>
      <pc:sldChg chg="del">
        <pc:chgData name="Mohana Siva" userId="f3320c70cfd20b53" providerId="LiveId" clId="{1FCA15B0-BDF0-49F8-8BC5-6939EB3777EA}" dt="2025-04-25T12:50:56.179" v="166" actId="47"/>
        <pc:sldMkLst>
          <pc:docMk/>
          <pc:sldMk cId="385969594" sldId="266"/>
        </pc:sldMkLst>
      </pc:sldChg>
      <pc:sldChg chg="modSp add del mod">
        <pc:chgData name="Mohana Siva" userId="f3320c70cfd20b53" providerId="LiveId" clId="{1FCA15B0-BDF0-49F8-8BC5-6939EB3777EA}" dt="2025-04-25T12:56:51.621" v="274" actId="2710"/>
        <pc:sldMkLst>
          <pc:docMk/>
          <pc:sldMk cId="1999667616" sldId="267"/>
        </pc:sldMkLst>
        <pc:spChg chg="mod">
          <ac:chgData name="Mohana Siva" userId="f3320c70cfd20b53" providerId="LiveId" clId="{1FCA15B0-BDF0-49F8-8BC5-6939EB3777EA}" dt="2025-04-25T12:56:51.621" v="274" actId="2710"/>
          <ac:spMkLst>
            <pc:docMk/>
            <pc:sldMk cId="1999667616" sldId="267"/>
            <ac:spMk id="2" creationId="{58CAD810-7157-B237-DD6A-3A785F58D9FC}"/>
          </ac:spMkLst>
        </pc:spChg>
        <pc:spChg chg="mod">
          <ac:chgData name="Mohana Siva" userId="f3320c70cfd20b53" providerId="LiveId" clId="{1FCA15B0-BDF0-49F8-8BC5-6939EB3777EA}" dt="2025-04-25T12:50:18.948" v="160"/>
          <ac:spMkLst>
            <pc:docMk/>
            <pc:sldMk cId="1999667616" sldId="267"/>
            <ac:spMk id="113" creationId="{00000000-0000-0000-0000-000000000000}"/>
          </ac:spMkLst>
        </pc:spChg>
      </pc:sldChg>
      <pc:sldChg chg="modSp add del mod">
        <pc:chgData name="Mohana Siva" userId="f3320c70cfd20b53" providerId="LiveId" clId="{1FCA15B0-BDF0-49F8-8BC5-6939EB3777EA}" dt="2025-04-25T12:53:55.956" v="205"/>
        <pc:sldMkLst>
          <pc:docMk/>
          <pc:sldMk cId="0" sldId="268"/>
        </pc:sldMkLst>
        <pc:spChg chg="mod">
          <ac:chgData name="Mohana Siva" userId="f3320c70cfd20b53" providerId="LiveId" clId="{1FCA15B0-BDF0-49F8-8BC5-6939EB3777EA}" dt="2025-04-25T12:53:55.956" v="205"/>
          <ac:spMkLst>
            <pc:docMk/>
            <pc:sldMk cId="0" sldId="268"/>
            <ac:spMk id="152" creationId="{00000000-0000-0000-0000-000000000000}"/>
          </ac:spMkLst>
        </pc:spChg>
      </pc:sldChg>
      <pc:sldChg chg="modSp add mod">
        <pc:chgData name="Mohana Siva" userId="f3320c70cfd20b53" providerId="LiveId" clId="{1FCA15B0-BDF0-49F8-8BC5-6939EB3777EA}" dt="2025-04-25T12:56:43.248" v="273" actId="2710"/>
        <pc:sldMkLst>
          <pc:docMk/>
          <pc:sldMk cId="366061771" sldId="269"/>
        </pc:sldMkLst>
        <pc:spChg chg="mod">
          <ac:chgData name="Mohana Siva" userId="f3320c70cfd20b53" providerId="LiveId" clId="{1FCA15B0-BDF0-49F8-8BC5-6939EB3777EA}" dt="2025-04-25T12:56:43.248" v="273" actId="2710"/>
          <ac:spMkLst>
            <pc:docMk/>
            <pc:sldMk cId="366061771" sldId="269"/>
            <ac:spMk id="2" creationId="{C57D7B36-AA2F-A878-CBC2-C08C614ECCE0}"/>
          </ac:spMkLst>
        </pc:spChg>
        <pc:spChg chg="mod">
          <ac:chgData name="Mohana Siva" userId="f3320c70cfd20b53" providerId="LiveId" clId="{1FCA15B0-BDF0-49F8-8BC5-6939EB3777EA}" dt="2025-04-25T12:52:17.196" v="185"/>
          <ac:spMkLst>
            <pc:docMk/>
            <pc:sldMk cId="366061771" sldId="269"/>
            <ac:spMk id="113" creationId="{888D097A-A626-0B9D-4BB1-8EF44BA760A4}"/>
          </ac:spMkLst>
        </pc:spChg>
      </pc:sldChg>
      <pc:sldChg chg="modSp add mod">
        <pc:chgData name="Mohana Siva" userId="f3320c70cfd20b53" providerId="LiveId" clId="{1FCA15B0-BDF0-49F8-8BC5-6939EB3777EA}" dt="2025-04-25T12:56:29.030" v="271" actId="2710"/>
        <pc:sldMkLst>
          <pc:docMk/>
          <pc:sldMk cId="1371877884" sldId="270"/>
        </pc:sldMkLst>
        <pc:spChg chg="mod">
          <ac:chgData name="Mohana Siva" userId="f3320c70cfd20b53" providerId="LiveId" clId="{1FCA15B0-BDF0-49F8-8BC5-6939EB3777EA}" dt="2025-04-25T12:54:15.306" v="235" actId="20577"/>
          <ac:spMkLst>
            <pc:docMk/>
            <pc:sldMk cId="1371877884" sldId="270"/>
            <ac:spMk id="2" creationId="{036ED305-1914-6BA4-DDA8-FB7F2EE93638}"/>
          </ac:spMkLst>
        </pc:spChg>
        <pc:spChg chg="mod">
          <ac:chgData name="Mohana Siva" userId="f3320c70cfd20b53" providerId="LiveId" clId="{1FCA15B0-BDF0-49F8-8BC5-6939EB3777EA}" dt="2025-04-25T12:56:29.030" v="271" actId="2710"/>
          <ac:spMkLst>
            <pc:docMk/>
            <pc:sldMk cId="1371877884" sldId="270"/>
            <ac:spMk id="4" creationId="{D14FC81B-D00E-479A-E1BC-219C4E3CE445}"/>
          </ac:spMkLst>
        </pc:spChg>
      </pc:sldChg>
      <pc:sldChg chg="add del">
        <pc:chgData name="Mohana Siva" userId="f3320c70cfd20b53" providerId="LiveId" clId="{1FCA15B0-BDF0-49F8-8BC5-6939EB3777EA}" dt="2025-04-25T12:51:59.905" v="180"/>
        <pc:sldMkLst>
          <pc:docMk/>
          <pc:sldMk cId="3173713169" sldId="270"/>
        </pc:sldMkLst>
      </pc:sldChg>
      <pc:sldMasterChg chg="addSldLayout delSldLayout">
        <pc:chgData name="Mohana Siva" userId="f3320c70cfd20b53" providerId="LiveId" clId="{1FCA15B0-BDF0-49F8-8BC5-6939EB3777EA}" dt="2025-04-25T12:51:07.929" v="172" actId="47"/>
        <pc:sldMasterMkLst>
          <pc:docMk/>
          <pc:sldMasterMk cId="0" sldId="2147483648"/>
        </pc:sldMasterMkLst>
        <pc:sldLayoutChg chg="add del">
          <pc:chgData name="Mohana Siva" userId="f3320c70cfd20b53" providerId="LiveId" clId="{1FCA15B0-BDF0-49F8-8BC5-6939EB3777EA}" dt="2025-04-25T12:51:07.929" v="172" actId="47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41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F59096C9-E868-2B94-5656-AE2DAC453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>
            <a:extLst>
              <a:ext uri="{FF2B5EF4-FFF2-40B4-BE49-F238E27FC236}">
                <a16:creationId xmlns:a16="http://schemas.microsoft.com/office/drawing/2014/main" id="{EDE008C4-192D-FF00-D543-052F55125B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>
            <a:extLst>
              <a:ext uri="{FF2B5EF4-FFF2-40B4-BE49-F238E27FC236}">
                <a16:creationId xmlns:a16="http://schemas.microsoft.com/office/drawing/2014/main" id="{EC954060-DD7F-6599-0731-2611D13B12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046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813603" y="1391919"/>
            <a:ext cx="8086165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RAILWAY RESERVATION SYSTEM</a:t>
            </a:r>
            <a:br>
              <a:rPr lang="en-IN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- 1</a:t>
            </a:r>
            <a:endParaRPr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5133474" y="3660467"/>
            <a:ext cx="6538127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600" b="1" dirty="0"/>
              <a:t>                                    </a:t>
            </a:r>
            <a:r>
              <a:rPr lang="en-IN" sz="1800" b="1" dirty="0"/>
              <a:t>                      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POOVIZHI P 23CDR121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MOHANA S 23CDR098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1CC0-219F-CCB8-A477-C0FFAF418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115" y="529390"/>
            <a:ext cx="10218821" cy="673768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rgbClr val="C00000"/>
                </a:solidFill>
              </a:rPr>
              <a:t>Project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F0497-EF43-B3C7-CD03-B20211638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115" y="1486186"/>
            <a:ext cx="10539664" cy="5008965"/>
          </a:xfrm>
        </p:spPr>
        <p:txBody>
          <a:bodyPr/>
          <a:lstStyle/>
          <a:p>
            <a:pPr marL="584200" indent="-457200" algn="l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Python Flask-based web application for simplified railway ticket booking.</a:t>
            </a:r>
          </a:p>
          <a:p>
            <a:pPr marL="584200" indent="-457200" algn="l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registration, login, train search, and ticket booking online.</a:t>
            </a:r>
          </a:p>
          <a:p>
            <a:pPr marL="584200" indent="-457200" algn="l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automated PDF tickets embedded with QR codes.</a:t>
            </a:r>
          </a:p>
          <a:p>
            <a:pPr marL="584200" indent="-457200" algn="l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booking process efficiency and reduces errors</a:t>
            </a:r>
          </a:p>
        </p:txBody>
      </p:sp>
    </p:spTree>
    <p:extLst>
      <p:ext uri="{BB962C8B-B14F-4D97-AF65-F5344CB8AC3E}">
        <p14:creationId xmlns:p14="http://schemas.microsoft.com/office/powerpoint/2010/main" val="46431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3652381" y="409487"/>
            <a:ext cx="487113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lang="en-US"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ubTitle" idx="1"/>
          </p:nvPr>
        </p:nvSpPr>
        <p:spPr>
          <a:xfrm>
            <a:off x="1373580" y="1382486"/>
            <a:ext cx="9825081" cy="470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lvl="1" indent="-457200" algn="just">
              <a:lnSpc>
                <a:spcPct val="25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systems are time-consuming and error-prone.</a:t>
            </a:r>
          </a:p>
          <a:p>
            <a:pPr lvl="1" indent="-457200" algn="just">
              <a:lnSpc>
                <a:spcPct val="25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access to real-time updates in current systems.</a:t>
            </a:r>
          </a:p>
          <a:p>
            <a:pPr lvl="1" indent="-457200" algn="just">
              <a:lnSpc>
                <a:spcPct val="25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queues and inefficiencies in traditional booking.</a:t>
            </a:r>
          </a:p>
          <a:p>
            <a:pPr lvl="1" indent="-457200" algn="just">
              <a:lnSpc>
                <a:spcPct val="25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an accurate, accessible, and real-time digital solution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2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829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lang="en-US"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46159D-D17C-C50E-CCE4-BD63491B94DE}"/>
              </a:ext>
            </a:extLst>
          </p:cNvPr>
          <p:cNvSpPr txBox="1"/>
          <p:nvPr/>
        </p:nvSpPr>
        <p:spPr>
          <a:xfrm>
            <a:off x="1347755" y="1382762"/>
            <a:ext cx="8866221" cy="7652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web application using Python Flask.</a:t>
            </a:r>
          </a:p>
          <a:p>
            <a:pPr marL="342900" lvl="1" indent="-3429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MySQL database for persistent storage of train and user data.</a:t>
            </a:r>
          </a:p>
          <a:p>
            <a:pPr marL="342900" lvl="1" indent="-3429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secure authentication with Python session handling.</a:t>
            </a:r>
          </a:p>
          <a:p>
            <a:pPr marL="342900" lvl="1" indent="-3429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dynamic PDF tickets with QR codes using Python libraries.</a:t>
            </a:r>
          </a:p>
          <a:p>
            <a:pPr marL="342900" lvl="1" indent="-3429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lvl="1" indent="-3429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IN" sz="2000" dirty="0"/>
          </a:p>
          <a:p>
            <a:pPr lvl="1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IN" sz="2000" b="1" dirty="0"/>
          </a:p>
          <a:p>
            <a:pPr lvl="1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6BE80D-5647-4101-577C-6B07C28C3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871DAAD-125C-3F2A-BE57-C61B69623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BBA89C-05C2-90A8-80B8-C318DDBC4FFC}"/>
              </a:ext>
            </a:extLst>
          </p:cNvPr>
          <p:cNvSpPr txBox="1"/>
          <p:nvPr/>
        </p:nvSpPr>
        <p:spPr>
          <a:xfrm>
            <a:off x="1712653" y="267474"/>
            <a:ext cx="9157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0ABFA6-8015-C02D-53CA-2B9C71432133}"/>
              </a:ext>
            </a:extLst>
          </p:cNvPr>
          <p:cNvSpPr txBox="1"/>
          <p:nvPr/>
        </p:nvSpPr>
        <p:spPr>
          <a:xfrm>
            <a:off x="1381990" y="1319643"/>
            <a:ext cx="10810009" cy="3037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HTML5, CSS3, JavaScript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Flask framework for server-side logic.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for relational data management.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Tools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reportlab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qrcode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flask-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mysqldb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PDF/QR code handling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06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02384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IN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 Architecture</a:t>
            </a: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CAD810-7157-B237-DD6A-3A785F58D9FC}"/>
              </a:ext>
            </a:extLst>
          </p:cNvPr>
          <p:cNvSpPr txBox="1"/>
          <p:nvPr/>
        </p:nvSpPr>
        <p:spPr>
          <a:xfrm>
            <a:off x="1706880" y="1270000"/>
            <a:ext cx="8507096" cy="3807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interacts with Flask backend using HTTP routes.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routes manage session and route control.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integration through MySQL queries in Python.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 and QR generation handled by dedicated Python modules.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667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48ED366A-846D-F9E7-4B73-33EED5AEA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>
            <a:extLst>
              <a:ext uri="{FF2B5EF4-FFF2-40B4-BE49-F238E27FC236}">
                <a16:creationId xmlns:a16="http://schemas.microsoft.com/office/drawing/2014/main" id="{888D097A-A626-0B9D-4BB1-8EF44BA760A4}"/>
              </a:ext>
            </a:extLst>
          </p:cNvPr>
          <p:cNvSpPr/>
          <p:nvPr/>
        </p:nvSpPr>
        <p:spPr>
          <a:xfrm>
            <a:off x="2805953" y="228601"/>
            <a:ext cx="702384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IN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Modules Identified</a:t>
            </a:r>
          </a:p>
        </p:txBody>
      </p:sp>
      <p:sp>
        <p:nvSpPr>
          <p:cNvPr id="114" name="Google Shape;114;p5">
            <a:extLst>
              <a:ext uri="{FF2B5EF4-FFF2-40B4-BE49-F238E27FC236}">
                <a16:creationId xmlns:a16="http://schemas.microsoft.com/office/drawing/2014/main" id="{DACD189F-E5A3-67AB-0793-6F976568B39E}"/>
              </a:ext>
            </a:extLst>
          </p:cNvPr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>
            <a:extLst>
              <a:ext uri="{FF2B5EF4-FFF2-40B4-BE49-F238E27FC236}">
                <a16:creationId xmlns:a16="http://schemas.microsoft.com/office/drawing/2014/main" id="{3CC76C3A-0D03-F48F-F06A-238D45622DA4}"/>
              </a:ext>
            </a:extLst>
          </p:cNvPr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>
            <a:extLst>
              <a:ext uri="{FF2B5EF4-FFF2-40B4-BE49-F238E27FC236}">
                <a16:creationId xmlns:a16="http://schemas.microsoft.com/office/drawing/2014/main" id="{549E219A-6A19-329B-5683-1D977F43E8DC}"/>
              </a:ext>
            </a:extLst>
          </p:cNvPr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7D7B36-AA2F-A878-CBC2-C08C614ECCE0}"/>
              </a:ext>
            </a:extLst>
          </p:cNvPr>
          <p:cNvSpPr txBox="1"/>
          <p:nvPr/>
        </p:nvSpPr>
        <p:spPr>
          <a:xfrm>
            <a:off x="1706880" y="1270000"/>
            <a:ext cx="8507096" cy="3807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Module: Login/Register using Flask sessions.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Search Module: Filter trains using SQL from Flask.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 Module: Booking logic integrated with DB write.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Receipt Generator: Python generates PDF with QR dynamically.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61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B6CBF-AE92-363B-E8D0-1749F1ED2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B5D179-E8AB-B37B-F005-2309D4F83555}"/>
              </a:ext>
            </a:extLst>
          </p:cNvPr>
          <p:cNvSpPr txBox="1"/>
          <p:nvPr/>
        </p:nvSpPr>
        <p:spPr>
          <a:xfrm>
            <a:off x="2202426" y="206477"/>
            <a:ext cx="8524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Timeline</a:t>
            </a:r>
            <a:endParaRPr lang="en-IN" sz="4000" b="1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2AC27-D796-CC8E-E2C9-8F2954DC85C4}"/>
              </a:ext>
            </a:extLst>
          </p:cNvPr>
          <p:cNvSpPr txBox="1"/>
          <p:nvPr/>
        </p:nvSpPr>
        <p:spPr>
          <a:xfrm>
            <a:off x="1251880" y="1355234"/>
            <a:ext cx="10425659" cy="3614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1–2: Design and Requirements gathering.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3: Flask setup and DB schema finalized.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4: Frontend interface development.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5–6: Integration and PDF/QR functionality.</a:t>
            </a:r>
          </a:p>
          <a:p>
            <a:pPr>
              <a:lnSpc>
                <a:spcPct val="25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3558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3CF43-3F8C-E65D-6A5C-9499DB1CA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6ED305-1914-6BA4-DDA8-FB7F2EE93638}"/>
              </a:ext>
            </a:extLst>
          </p:cNvPr>
          <p:cNvSpPr txBox="1"/>
          <p:nvPr/>
        </p:nvSpPr>
        <p:spPr>
          <a:xfrm>
            <a:off x="2202426" y="582036"/>
            <a:ext cx="8524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Conclusion</a:t>
            </a:r>
            <a:endParaRPr lang="en-IN" sz="4000" b="1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4FC81B-D00E-479A-E1BC-219C4E3CE445}"/>
              </a:ext>
            </a:extLst>
          </p:cNvPr>
          <p:cNvSpPr txBox="1"/>
          <p:nvPr/>
        </p:nvSpPr>
        <p:spPr>
          <a:xfrm>
            <a:off x="1251880" y="1649148"/>
            <a:ext cx="10425659" cy="2268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defined and system architecture ready.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development completed (DB and Flask setup).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to move into core feature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371877884"/>
      </p:ext>
    </p:extLst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333</Words>
  <Application>Microsoft Office PowerPoint</Application>
  <PresentationFormat>Widescreen</PresentationFormat>
  <Paragraphs>58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Noto Sans Symbols</vt:lpstr>
      <vt:lpstr>Times New Roman</vt:lpstr>
      <vt:lpstr>Wingdings</vt:lpstr>
      <vt:lpstr>Flow</vt:lpstr>
      <vt:lpstr>RAILWAY RESERVATION SYSTEM REVIEW - 1</vt:lpstr>
      <vt:lpstr>Project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Mohana Siva</cp:lastModifiedBy>
  <cp:revision>1</cp:revision>
  <dcterms:modified xsi:type="dcterms:W3CDTF">2025-04-25T12:57:57Z</dcterms:modified>
</cp:coreProperties>
</file>