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70" r:id="rId11"/>
    <p:sldId id="268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4AD7C2-A5EC-42D2-83FC-99C03ED979FE}" v="1" dt="2025-04-25T17:23:30.1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26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na Siva" userId="f3320c70cfd20b53" providerId="LiveId" clId="{3A4AD7C2-A5EC-42D2-83FC-99C03ED979FE}"/>
    <pc:docChg chg="modSld sldOrd">
      <pc:chgData name="Mohana Siva" userId="f3320c70cfd20b53" providerId="LiveId" clId="{3A4AD7C2-A5EC-42D2-83FC-99C03ED979FE}" dt="2025-04-25T17:23:50.915" v="28" actId="1076"/>
      <pc:docMkLst>
        <pc:docMk/>
      </pc:docMkLst>
      <pc:sldChg chg="addSp modSp mod ord">
        <pc:chgData name="Mohana Siva" userId="f3320c70cfd20b53" providerId="LiveId" clId="{3A4AD7C2-A5EC-42D2-83FC-99C03ED979FE}" dt="2025-04-25T17:23:50.915" v="28" actId="1076"/>
        <pc:sldMkLst>
          <pc:docMk/>
          <pc:sldMk cId="2422964286" sldId="261"/>
        </pc:sldMkLst>
        <pc:spChg chg="mod">
          <ac:chgData name="Mohana Siva" userId="f3320c70cfd20b53" providerId="LiveId" clId="{3A4AD7C2-A5EC-42D2-83FC-99C03ED979FE}" dt="2025-04-25T17:23:16.312" v="21" actId="20577"/>
          <ac:spMkLst>
            <pc:docMk/>
            <pc:sldMk cId="2422964286" sldId="261"/>
            <ac:spMk id="2" creationId="{7F666A3D-088C-E8F4-8E09-8E37207D183E}"/>
          </ac:spMkLst>
        </pc:spChg>
        <pc:picChg chg="add mod">
          <ac:chgData name="Mohana Siva" userId="f3320c70cfd20b53" providerId="LiveId" clId="{3A4AD7C2-A5EC-42D2-83FC-99C03ED979FE}" dt="2025-04-25T17:23:50.915" v="28" actId="1076"/>
          <ac:picMkLst>
            <pc:docMk/>
            <pc:sldMk cId="2422964286" sldId="261"/>
            <ac:picMk id="4" creationId="{B82FFD5A-C5CE-E137-F91E-80F3C7CA474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 June 2023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1-59</a:t>
            </a:r>
            <a:endParaRPr/>
          </a:p>
        </p:txBody>
      </p:sp>
      <p:sp>
        <p:nvSpPr>
          <p:cNvPr id="84" name="Google Shape;8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24"/>
          <p:cNvSpPr txBox="1">
            <a:spLocks noGrp="1"/>
          </p:cNvSpPr>
          <p:nvPr>
            <p:ph type="body" idx="2"/>
          </p:nvPr>
        </p:nvSpPr>
        <p:spPr>
          <a:xfrm>
            <a:off x="6193368" y="1859758"/>
            <a:ext cx="5389033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body" idx="3"/>
          </p:nvPr>
        </p:nvSpPr>
        <p:spPr>
          <a:xfrm>
            <a:off x="609600" y="2514600"/>
            <a:ext cx="5386917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body" idx="4"/>
          </p:nvPr>
        </p:nvSpPr>
        <p:spPr>
          <a:xfrm>
            <a:off x="6193368" y="2514600"/>
            <a:ext cx="5389033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body" idx="1"/>
          </p:nvPr>
        </p:nvSpPr>
        <p:spPr>
          <a:xfrm rot="5400000">
            <a:off x="3901282" y="-1356518"/>
            <a:ext cx="4389437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4"/>
          <p:cNvSpPr txBox="1">
            <a:spLocks noGrp="1"/>
          </p:cNvSpPr>
          <p:nvPr>
            <p:ph type="title"/>
          </p:nvPr>
        </p:nvSpPr>
        <p:spPr>
          <a:xfrm rot="5400000">
            <a:off x="7604919" y="2148684"/>
            <a:ext cx="5211763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4"/>
          <p:cNvSpPr txBox="1">
            <a:spLocks noGrp="1"/>
          </p:cNvSpPr>
          <p:nvPr>
            <p:ph type="body" idx="1"/>
          </p:nvPr>
        </p:nvSpPr>
        <p:spPr>
          <a:xfrm rot="5400000">
            <a:off x="2016919" y="-492917"/>
            <a:ext cx="5211763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5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Arial"/>
              <a:buNone/>
              <a:defRPr sz="5600" b="1">
                <a:solidFill>
                  <a:srgbClr val="4CE0E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>
            <a:lvl1pPr marR="45720" lv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6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 txBox="1"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Arial"/>
              <a:buNone/>
              <a:defRPr sz="5600" b="1" cap="none">
                <a:solidFill>
                  <a:srgbClr val="4AE3A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body" idx="1"/>
          </p:nvPr>
        </p:nvSpPr>
        <p:spPr>
          <a:xfrm>
            <a:off x="609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2"/>
          </p:nvPr>
        </p:nvSpPr>
        <p:spPr>
          <a:xfrm>
            <a:off x="6197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sz="50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body" idx="1"/>
          </p:nvPr>
        </p:nvSpPr>
        <p:spPr>
          <a:xfrm>
            <a:off x="914400" y="16764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body" idx="2"/>
          </p:nvPr>
        </p:nvSpPr>
        <p:spPr>
          <a:xfrm>
            <a:off x="4766733" y="1676400"/>
            <a:ext cx="681566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7084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1pPr>
            <a:lvl2pPr marL="914400" lvl="1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2pPr>
            <a:lvl3pPr marL="1371600" lvl="2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3pPr>
            <a:lvl4pPr marL="1828800" lvl="3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/>
          <p:nvPr/>
        </p:nvSpPr>
        <p:spPr>
          <a:xfrm rot="-10380000" flipH="1">
            <a:off x="422063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2"/>
          <p:cNvSpPr/>
          <p:nvPr/>
        </p:nvSpPr>
        <p:spPr>
          <a:xfrm rot="-10380000" flipH="1">
            <a:off x="10672234" y="5359401"/>
            <a:ext cx="207433" cy="155575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27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2"/>
          <p:cNvSpPr/>
          <p:nvPr/>
        </p:nvSpPr>
        <p:spPr>
          <a:xfrm rot="10800000" flipH="1">
            <a:off x="-12700" y="5816600"/>
            <a:ext cx="1221740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2"/>
          <p:cNvSpPr/>
          <p:nvPr/>
        </p:nvSpPr>
        <p:spPr>
          <a:xfrm rot="10800000" flipH="1">
            <a:off x="5842000" y="6219826"/>
            <a:ext cx="63500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2"/>
          <p:cNvSpPr txBox="1"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body" idx="1"/>
          </p:nvPr>
        </p:nvSpPr>
        <p:spPr>
          <a:xfrm>
            <a:off x="812800" y="2828785"/>
            <a:ext cx="29464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None/>
              <a:defRPr sz="1300"/>
            </a:lvl1pPr>
            <a:lvl2pPr marL="914400" lvl="1" indent="-28956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Char char="⮚"/>
              <a:defRPr sz="1200"/>
            </a:lvl2pPr>
            <a:lvl3pPr marL="1371600" lvl="2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⮚"/>
              <a:defRPr sz="1000"/>
            </a:lvl3pPr>
            <a:lvl4pPr marL="1828800" lvl="3" indent="-274319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32"/>
          <p:cNvSpPr>
            <a:spLocks noGrp="1"/>
          </p:cNvSpPr>
          <p:nvPr>
            <p:ph type="pic" idx="2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3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987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title"/>
          </p:nvPr>
        </p:nvSpPr>
        <p:spPr>
          <a:xfrm>
            <a:off x="3813603" y="1391919"/>
            <a:ext cx="8086165" cy="115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Railway Ticket Reservation System</a:t>
            </a:r>
            <a:br>
              <a:rPr lang="en-US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 2 Presentation</a:t>
            </a:r>
            <a:endParaRPr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"/>
          <p:cNvSpPr txBox="1">
            <a:spLocks noGrp="1"/>
          </p:cNvSpPr>
          <p:nvPr>
            <p:ph type="body" idx="1"/>
          </p:nvPr>
        </p:nvSpPr>
        <p:spPr>
          <a:xfrm>
            <a:off x="1472513" y="2121013"/>
            <a:ext cx="40401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60"/>
              <a:buNone/>
            </a:pPr>
            <a:endParaRPr sz="3200">
              <a:solidFill>
                <a:srgbClr val="B9077E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9077E"/>
              </a:buClr>
              <a:buSzPts val="2560"/>
              <a:buNone/>
            </a:pPr>
            <a:r>
              <a:rPr lang="en-US" sz="3200">
                <a:solidFill>
                  <a:srgbClr val="B9077E"/>
                </a:solidFill>
              </a:rPr>
              <a:t>    </a:t>
            </a:r>
            <a:endParaRPr sz="3200"/>
          </a:p>
        </p:txBody>
      </p:sp>
      <p:pic>
        <p:nvPicPr>
          <p:cNvPr id="88" name="Google Shape;88;p1" descr="klogo copy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851" y="1589512"/>
            <a:ext cx="137477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 descr="kec2blackborder pn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7859" y="4413708"/>
            <a:ext cx="1479550" cy="18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4766014" y="3508907"/>
            <a:ext cx="6538127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Mohana S 23CDR098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Poovizhi P 23CDR121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Kongu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Engineering College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15.03.2025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A92C42-8025-4BA2-04A4-89619F48D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159306-D7FE-A6F7-45AE-B6F5717ABBED}"/>
              </a:ext>
            </a:extLst>
          </p:cNvPr>
          <p:cNvSpPr txBox="1"/>
          <p:nvPr/>
        </p:nvSpPr>
        <p:spPr>
          <a:xfrm>
            <a:off x="1257494" y="335333"/>
            <a:ext cx="10553141" cy="4207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IN" sz="5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system functional and tested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Frontend, backend, and database integrated.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Preparing for admin features and final polish).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126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4707657" y="3137396"/>
            <a:ext cx="2776686" cy="583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You!!</a:t>
            </a:r>
            <a:endParaRPr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1CC0-219F-CCB8-A477-C0FFAF418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115" y="529390"/>
            <a:ext cx="10218821" cy="673768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Progress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F0497-EF43-B3C7-CD03-B202116388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115" y="1203158"/>
            <a:ext cx="10539664" cy="5008965"/>
          </a:xfrm>
        </p:spPr>
        <p:txBody>
          <a:bodyPr/>
          <a:lstStyle/>
          <a:p>
            <a:pPr marL="584200" indent="-4572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Flask-based login/registration completed with validation.</a:t>
            </a:r>
          </a:p>
          <a:p>
            <a:pPr marL="584200" indent="-4572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MySQL connected using flask-</a:t>
            </a:r>
            <a:r>
              <a:rPr lang="en-US" sz="2800" dirty="0" err="1"/>
              <a:t>mysqldb</a:t>
            </a:r>
            <a:r>
              <a:rPr lang="en-US" sz="4000" dirty="0"/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84200" indent="-4572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Train search functionality with filters implemented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84200" indent="-4572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Booking logic and PDF receipt system integrated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4314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1716505" y="484497"/>
            <a:ext cx="7555831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Updated System Architecture</a:t>
            </a:r>
            <a:endParaRPr sz="4000" b="1" i="0" u="none" strike="noStrike" cap="none" dirty="0">
              <a:solidFill>
                <a:srgbClr val="C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2"/>
          <p:cNvSpPr txBox="1">
            <a:spLocks noGrp="1"/>
          </p:cNvSpPr>
          <p:nvPr>
            <p:ph type="subTitle" idx="1"/>
          </p:nvPr>
        </p:nvSpPr>
        <p:spPr>
          <a:xfrm>
            <a:off x="872836" y="1371600"/>
            <a:ext cx="9825081" cy="4700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/>
          <a:p>
            <a:pPr lvl="1" indent="-457200" algn="l">
              <a:lnSpc>
                <a:spcPct val="200000"/>
              </a:lnSpc>
              <a:spcBef>
                <a:spcPts val="400"/>
              </a:spcBef>
              <a:buSzPts val="1600"/>
              <a:buFont typeface="Wingdings" panose="05000000000000000000" pitchFamily="2" charset="2"/>
              <a:buChar char="Ø"/>
            </a:pPr>
            <a:r>
              <a:rPr lang="en-US" sz="2800" dirty="0"/>
              <a:t>AJAX/Form-based frontend sends data to Flask routes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indent="-457200" algn="l">
              <a:lnSpc>
                <a:spcPct val="200000"/>
              </a:lnSpc>
              <a:spcBef>
                <a:spcPts val="400"/>
              </a:spcBef>
              <a:buSzPts val="1600"/>
              <a:buFont typeface="Wingdings" panose="05000000000000000000" pitchFamily="2" charset="2"/>
              <a:buChar char="Ø"/>
            </a:pPr>
            <a:r>
              <a:rPr lang="en-US" sz="2800" dirty="0"/>
              <a:t>Flask templates render pages using Jinja2 syntax.</a:t>
            </a:r>
          </a:p>
          <a:p>
            <a:pPr lvl="1" indent="-457200" algn="l">
              <a:lnSpc>
                <a:spcPct val="200000"/>
              </a:lnSpc>
              <a:spcBef>
                <a:spcPts val="400"/>
              </a:spcBef>
              <a:buSzPts val="1600"/>
              <a:buFont typeface="Wingdings" panose="05000000000000000000" pitchFamily="2" charset="2"/>
              <a:buChar char="Ø"/>
            </a:pPr>
            <a:r>
              <a:rPr lang="en-US" sz="2800" dirty="0"/>
              <a:t>PDF and QR modules in `utils.py` for modularity.</a:t>
            </a:r>
          </a:p>
          <a:p>
            <a:pPr lvl="1" indent="-457200" algn="l">
              <a:lnSpc>
                <a:spcPct val="200000"/>
              </a:lnSpc>
              <a:spcBef>
                <a:spcPts val="400"/>
              </a:spcBef>
              <a:buSzPts val="1600"/>
              <a:buFont typeface="Wingdings" panose="05000000000000000000" pitchFamily="2" charset="2"/>
              <a:buChar char="Ø"/>
            </a:pPr>
            <a:r>
              <a:rPr lang="en-US" sz="2800" dirty="0"/>
              <a:t>Database query managed inside Flask </a:t>
            </a:r>
            <a:r>
              <a:rPr lang="en-US" sz="2800" dirty="0" err="1"/>
              <a:t>routefunctions</a:t>
            </a:r>
            <a:r>
              <a:rPr lang="en-US" sz="4000" dirty="0"/>
              <a:t>.</a:t>
            </a:r>
          </a:p>
          <a:p>
            <a:pPr lvl="1" indent="-457200" algn="l">
              <a:lnSpc>
                <a:spcPct val="200000"/>
              </a:lnSpc>
              <a:spcBef>
                <a:spcPts val="400"/>
              </a:spcBef>
              <a:buSzPts val="1600"/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2800" dirty="0"/>
              <a:t>	</a:t>
            </a:r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2805953" y="228601"/>
            <a:ext cx="7829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Implemented</a:t>
            </a:r>
            <a:endParaRPr sz="4000" b="1" i="0" u="none" strike="noStrike" cap="none" dirty="0">
              <a:solidFill>
                <a:srgbClr val="C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1166277" y="1073329"/>
            <a:ext cx="105843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46159D-D17C-C50E-CCE4-BD63491B94DE}"/>
              </a:ext>
            </a:extLst>
          </p:cNvPr>
          <p:cNvSpPr txBox="1"/>
          <p:nvPr/>
        </p:nvSpPr>
        <p:spPr>
          <a:xfrm>
            <a:off x="1347755" y="936447"/>
            <a:ext cx="9913803" cy="8156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sz="2800" dirty="0"/>
              <a:t>Authentication: Flask sessions maintain user login state.</a:t>
            </a:r>
          </a:p>
          <a:p>
            <a:pPr marL="342900" lvl="1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sz="2800" dirty="0"/>
              <a:t>Train Search: SQL queries dynamically fetch filtered results.</a:t>
            </a:r>
          </a:p>
          <a:p>
            <a:pPr marL="342900" lvl="1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sz="2800" dirty="0"/>
              <a:t>Booking: Booking saved to DB and confirmation shown.</a:t>
            </a:r>
          </a:p>
          <a:p>
            <a:pPr marL="342900" lvl="1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sz="2800" dirty="0"/>
              <a:t>PDF/QR: Dynamic ticket with embedded QR generated in Python.</a:t>
            </a:r>
            <a:endParaRPr lang="en-US" sz="9600" dirty="0"/>
          </a:p>
          <a:p>
            <a:pPr marL="342900" lvl="1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342900" lvl="1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lang="en-IN" sz="2800" b="1" dirty="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46BE80D-5647-4101-577C-6B07C28C3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871DAAD-125C-3F2A-BE57-C61B69623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BBA89C-05C2-90A8-80B8-C318DDBC4FFC}"/>
              </a:ext>
            </a:extLst>
          </p:cNvPr>
          <p:cNvSpPr txBox="1"/>
          <p:nvPr/>
        </p:nvSpPr>
        <p:spPr>
          <a:xfrm>
            <a:off x="1808906" y="283516"/>
            <a:ext cx="9157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Schema</a:t>
            </a:r>
            <a:endParaRPr lang="en-IN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0ABFA6-8015-C02D-53CA-2B9C71432133}"/>
              </a:ext>
            </a:extLst>
          </p:cNvPr>
          <p:cNvSpPr txBox="1"/>
          <p:nvPr/>
        </p:nvSpPr>
        <p:spPr>
          <a:xfrm>
            <a:off x="1381991" y="1319643"/>
            <a:ext cx="9927694" cy="3407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Users: id, name, email, password.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Trains: id, source, destination, date, time.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/>
              <a:t>Bookings: </a:t>
            </a:r>
            <a:r>
              <a:rPr lang="en-US" sz="2800" dirty="0" err="1"/>
              <a:t>booking_id</a:t>
            </a:r>
            <a:r>
              <a:rPr lang="en-US" sz="2800" dirty="0"/>
              <a:t>, </a:t>
            </a:r>
            <a:r>
              <a:rPr lang="en-US" sz="2800" dirty="0" err="1"/>
              <a:t>user_id</a:t>
            </a:r>
            <a:r>
              <a:rPr lang="en-US" sz="2800" dirty="0"/>
              <a:t>, </a:t>
            </a:r>
            <a:r>
              <a:rPr lang="en-US" sz="2800" dirty="0" err="1"/>
              <a:t>train_id</a:t>
            </a:r>
            <a:r>
              <a:rPr lang="en-US" sz="2800" dirty="0"/>
              <a:t>, </a:t>
            </a:r>
            <a:r>
              <a:rPr lang="en-US" sz="2800" dirty="0" err="1"/>
              <a:t>booking_time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Foreign key relations ensure data integrity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067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666A3D-088C-E8F4-8E09-8E37207D183E}"/>
              </a:ext>
            </a:extLst>
          </p:cNvPr>
          <p:cNvSpPr txBox="1"/>
          <p:nvPr/>
        </p:nvSpPr>
        <p:spPr>
          <a:xfrm>
            <a:off x="1265151" y="285549"/>
            <a:ext cx="9661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endParaRPr lang="en-IN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2FFD5A-C5CE-E137-F91E-80F3C7CA4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108" y="1439748"/>
            <a:ext cx="1472721" cy="485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964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CB6CBF-AE92-363B-E8D0-1749F1ED2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B5D179-E8AB-B37B-F005-2309D4F83555}"/>
              </a:ext>
            </a:extLst>
          </p:cNvPr>
          <p:cNvSpPr txBox="1"/>
          <p:nvPr/>
        </p:nvSpPr>
        <p:spPr>
          <a:xfrm>
            <a:off x="2451696" y="206477"/>
            <a:ext cx="8524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en-IN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C2AC27-D796-CC8E-E2C9-8F2954DC85C4}"/>
              </a:ext>
            </a:extLst>
          </p:cNvPr>
          <p:cNvSpPr txBox="1"/>
          <p:nvPr/>
        </p:nvSpPr>
        <p:spPr>
          <a:xfrm>
            <a:off x="1215736" y="1835334"/>
            <a:ext cx="10425659" cy="3200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tests conducted for all routes and user flows</a:t>
            </a:r>
            <a:r>
              <a:rPr lang="en-US" sz="5400" dirty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for form fields using Python checks.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Tested PDF and QR output accuracy.</a:t>
            </a:r>
          </a:p>
          <a:p>
            <a:pPr>
              <a:lnSpc>
                <a:spcPct val="150000"/>
              </a:lnSpc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558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0ED87-83A7-3642-D266-5E9234476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B3E55F-1BE2-ADAA-2D68-0720A0DB6CF3}"/>
              </a:ext>
            </a:extLst>
          </p:cNvPr>
          <p:cNvSpPr txBox="1"/>
          <p:nvPr/>
        </p:nvSpPr>
        <p:spPr>
          <a:xfrm>
            <a:off x="1330037" y="540773"/>
            <a:ext cx="10085216" cy="4430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Challenges Faced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 session timeout issues fixed with config update.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 code alignment in PDF required tuning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 constraints initially caused errors on insertion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20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098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C9824F-68A1-699E-9DE7-0A0EF8C496D4}"/>
              </a:ext>
            </a:extLst>
          </p:cNvPr>
          <p:cNvSpPr txBox="1"/>
          <p:nvPr/>
        </p:nvSpPr>
        <p:spPr>
          <a:xfrm>
            <a:off x="1257495" y="335333"/>
            <a:ext cx="9458632" cy="5008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4000" b="1" dirty="0">
                <a:solidFill>
                  <a:srgbClr val="C00000"/>
                </a:solidFill>
              </a:rPr>
              <a:t>Next Steps</a:t>
            </a:r>
            <a:r>
              <a:rPr lang="en-IN" sz="5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Build admin dashboard for train management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read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y.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frontend with Tailwind CSS or Bootstrap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advanced validation and complete exception handling).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795245"/>
      </p:ext>
    </p:extLst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324</Words>
  <Application>Microsoft Office PowerPoint</Application>
  <PresentationFormat>Widescreen</PresentationFormat>
  <Paragraphs>59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Noto Sans Symbols</vt:lpstr>
      <vt:lpstr>Times New Roman</vt:lpstr>
      <vt:lpstr>Wingdings</vt:lpstr>
      <vt:lpstr>Flow</vt:lpstr>
      <vt:lpstr>Railway Ticket Reservation System Review 2 Presentation</vt:lpstr>
      <vt:lpstr>Progress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ASUS</dc:creator>
  <cp:lastModifiedBy>Mohana Siva</cp:lastModifiedBy>
  <cp:revision>1</cp:revision>
  <dcterms:modified xsi:type="dcterms:W3CDTF">2025-04-25T17:23:58Z</dcterms:modified>
</cp:coreProperties>
</file>