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5" r:id="rId9"/>
    <p:sldId id="270" r:id="rId10"/>
    <p:sldId id="268" r:id="rId11"/>
    <p:sldId id="27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a Siva" userId="f3320c70cfd20b53" providerId="LiveId" clId="{966C2EFA-291E-4F18-8F8D-B33A649AE7FF}"/>
    <pc:docChg chg="delSld modSld">
      <pc:chgData name="Mohana Siva" userId="f3320c70cfd20b53" providerId="LiveId" clId="{966C2EFA-291E-4F18-8F8D-B33A649AE7FF}" dt="2025-04-25T17:21:39.441" v="10" actId="47"/>
      <pc:docMkLst>
        <pc:docMk/>
      </pc:docMkLst>
      <pc:sldChg chg="modSp mod">
        <pc:chgData name="Mohana Siva" userId="f3320c70cfd20b53" providerId="LiveId" clId="{966C2EFA-291E-4F18-8F8D-B33A649AE7FF}" dt="2025-04-25T17:20:56.073" v="5" actId="20577"/>
        <pc:sldMkLst>
          <pc:docMk/>
          <pc:sldMk cId="0" sldId="256"/>
        </pc:sldMkLst>
        <pc:spChg chg="mod">
          <ac:chgData name="Mohana Siva" userId="f3320c70cfd20b53" providerId="LiveId" clId="{966C2EFA-291E-4F18-8F8D-B33A649AE7FF}" dt="2025-04-25T17:20:56.073" v="5" actId="20577"/>
          <ac:spMkLst>
            <pc:docMk/>
            <pc:sldMk cId="0" sldId="256"/>
            <ac:spMk id="90" creationId="{00000000-0000-0000-0000-000000000000}"/>
          </ac:spMkLst>
        </pc:spChg>
      </pc:sldChg>
      <pc:sldChg chg="modSp mod">
        <pc:chgData name="Mohana Siva" userId="f3320c70cfd20b53" providerId="LiveId" clId="{966C2EFA-291E-4F18-8F8D-B33A649AE7FF}" dt="2025-04-25T17:21:24.362" v="9" actId="2710"/>
        <pc:sldMkLst>
          <pc:docMk/>
          <pc:sldMk cId="0" sldId="258"/>
        </pc:sldMkLst>
        <pc:spChg chg="mod">
          <ac:chgData name="Mohana Siva" userId="f3320c70cfd20b53" providerId="LiveId" clId="{966C2EFA-291E-4F18-8F8D-B33A649AE7FF}" dt="2025-04-25T17:21:24.362" v="9" actId="2710"/>
          <ac:spMkLst>
            <pc:docMk/>
            <pc:sldMk cId="0" sldId="258"/>
            <ac:spMk id="98" creationId="{00000000-0000-0000-0000-000000000000}"/>
          </ac:spMkLst>
        </pc:spChg>
      </pc:sldChg>
      <pc:sldChg chg="del">
        <pc:chgData name="Mohana Siva" userId="f3320c70cfd20b53" providerId="LiveId" clId="{966C2EFA-291E-4F18-8F8D-B33A649AE7FF}" dt="2025-04-25T17:21:39.441" v="10" actId="47"/>
        <pc:sldMkLst>
          <pc:docMk/>
          <pc:sldMk cId="2422964286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62690FEE-CDA6-23DF-3B50-05493F43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>
            <a:extLst>
              <a:ext uri="{FF2B5EF4-FFF2-40B4-BE49-F238E27FC236}">
                <a16:creationId xmlns:a16="http://schemas.microsoft.com/office/drawing/2014/main" id="{9C43301E-71BF-55A6-C350-67660ADED7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>
            <a:extLst>
              <a:ext uri="{FF2B5EF4-FFF2-40B4-BE49-F238E27FC236}">
                <a16:creationId xmlns:a16="http://schemas.microsoft.com/office/drawing/2014/main" id="{5FD8645A-9363-9ADB-0454-6CE38770C5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284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Railway Ticket Reservation System</a:t>
            </a:r>
            <a:b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3 Presentation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766014" y="3508907"/>
            <a:ext cx="653812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Mohana S 23CDR098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Poovizhi P 23CDR121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Kongu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25.04.2025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528043" y="11942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E13D1-2EB2-FD2B-784A-FCEFD5ADC26D}"/>
              </a:ext>
            </a:extLst>
          </p:cNvPr>
          <p:cNvSpPr txBox="1"/>
          <p:nvPr/>
        </p:nvSpPr>
        <p:spPr>
          <a:xfrm>
            <a:off x="1416504" y="1969200"/>
            <a:ext cx="10405382" cy="2721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Python project completed successfully.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Flask, MySQL, PDF/QR modules integrated.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submission and future deployment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D87CC65F-9A9F-6A71-EBD1-ED6830A88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>
            <a:extLst>
              <a:ext uri="{FF2B5EF4-FFF2-40B4-BE49-F238E27FC236}">
                <a16:creationId xmlns:a16="http://schemas.microsoft.com/office/drawing/2014/main" id="{0F1B091E-D9B5-6ACE-08D9-2A62E50CDF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4228" y="2304639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272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1716505" y="484497"/>
            <a:ext cx="755583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endParaRPr lang="en-US" sz="40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872836" y="1371600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lvl="1" indent="-457200" algn="l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500" dirty="0"/>
              <a:t>Fully working Python Flask-based ticket reservation platform.</a:t>
            </a:r>
          </a:p>
          <a:p>
            <a:pPr lvl="1" indent="-457200" algn="l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500" dirty="0"/>
              <a:t>Secure login, real-time train search, and booking.</a:t>
            </a:r>
          </a:p>
          <a:p>
            <a:pPr lvl="1" indent="-457200" algn="l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500" dirty="0"/>
              <a:t>Automated PDF and QR receipt generation for every booking.</a:t>
            </a:r>
          </a:p>
          <a:p>
            <a:pPr lvl="1" indent="-457200" algn="l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500" dirty="0"/>
              <a:t>Integrated Python modules enhance backend operations.</a:t>
            </a:r>
          </a:p>
          <a:p>
            <a:pPr lvl="1" indent="-457200" algn="l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0" lvl="0" indent="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500" dirty="0"/>
              <a:t>	</a:t>
            </a:r>
          </a:p>
          <a:p>
            <a:pPr marL="0" lvl="0" indent="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lstStyle/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Modular structure: routes.py, utils.py, templates/.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QR and PDF generation in utility functions (Python).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Database managed with flask-</a:t>
            </a:r>
            <a:r>
              <a:rPr lang="en-US" sz="2800" dirty="0" err="1"/>
              <a:t>mysqldb</a:t>
            </a:r>
            <a:r>
              <a:rPr lang="en-US" sz="2800" dirty="0"/>
              <a:t> and optimized queries.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Flask handles redirects, exceptions, and session logic.</a:t>
            </a: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Walkthrough</a:t>
            </a:r>
            <a:endParaRPr lang="en-US" sz="40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1347755" y="936447"/>
            <a:ext cx="991380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Flow: Register → Login → Search → Book → Get PDF.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PDF contains train, user info with unique QR.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QR validated during demo using scanner app.</a:t>
            </a:r>
            <a:endParaRPr lang="en-US" sz="9600" dirty="0"/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8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BA89C-05C2-90A8-80B8-C318DDBC4FFC}"/>
              </a:ext>
            </a:extLst>
          </p:cNvPr>
          <p:cNvSpPr txBox="1"/>
          <p:nvPr/>
        </p:nvSpPr>
        <p:spPr>
          <a:xfrm>
            <a:off x="1767154" y="267187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Outcomes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ABFA6-8015-C02D-53CA-2B9C71432133}"/>
              </a:ext>
            </a:extLst>
          </p:cNvPr>
          <p:cNvSpPr txBox="1"/>
          <p:nvPr/>
        </p:nvSpPr>
        <p:spPr>
          <a:xfrm>
            <a:off x="1381991" y="1319643"/>
            <a:ext cx="9927694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System tested and working across modules.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OOP used where applicable (e.g., for booking models).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Reusable utility functions implemented in Python.</a:t>
            </a:r>
          </a:p>
        </p:txBody>
      </p:sp>
    </p:spTree>
    <p:extLst>
      <p:ext uri="{BB962C8B-B14F-4D97-AF65-F5344CB8AC3E}">
        <p14:creationId xmlns:p14="http://schemas.microsoft.com/office/powerpoint/2010/main" val="261506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6CBF-AE92-363B-E8D0-1749F1ED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5D179-E8AB-B37B-F005-2309D4F83555}"/>
              </a:ext>
            </a:extLst>
          </p:cNvPr>
          <p:cNvSpPr txBox="1"/>
          <p:nvPr/>
        </p:nvSpPr>
        <p:spPr>
          <a:xfrm>
            <a:off x="2451696" y="206477"/>
            <a:ext cx="852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2AC27-D796-CC8E-E2C9-8F2954DC85C4}"/>
              </a:ext>
            </a:extLst>
          </p:cNvPr>
          <p:cNvSpPr txBox="1"/>
          <p:nvPr/>
        </p:nvSpPr>
        <p:spPr>
          <a:xfrm>
            <a:off x="1215736" y="1835334"/>
            <a:ext cx="10425659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and QR generation completes in under 1 second.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queries optimized using indices.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route latency tested and optimized.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0ED87-83A7-3642-D266-5E9234476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3E55F-1BE2-ADAA-2D68-0720A0DB6CF3}"/>
              </a:ext>
            </a:extLst>
          </p:cNvPr>
          <p:cNvSpPr txBox="1"/>
          <p:nvPr/>
        </p:nvSpPr>
        <p:spPr>
          <a:xfrm>
            <a:off x="1689266" y="638744"/>
            <a:ext cx="10085216" cy="377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Admin Module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with separate credentials.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for trains and booking views.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interface uses same Flask logic with elevated privileges.</a:t>
            </a:r>
          </a:p>
        </p:txBody>
      </p:sp>
    </p:spTree>
    <p:extLst>
      <p:ext uri="{BB962C8B-B14F-4D97-AF65-F5344CB8AC3E}">
        <p14:creationId xmlns:p14="http://schemas.microsoft.com/office/powerpoint/2010/main" val="148509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9824F-68A1-699E-9DE7-0A0EF8C496D4}"/>
              </a:ext>
            </a:extLst>
          </p:cNvPr>
          <p:cNvSpPr txBox="1"/>
          <p:nvPr/>
        </p:nvSpPr>
        <p:spPr>
          <a:xfrm>
            <a:off x="1257495" y="335333"/>
            <a:ext cx="9458632" cy="463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000" b="1" dirty="0">
                <a:solidFill>
                  <a:srgbClr val="C00000"/>
                </a:solidFill>
              </a:rPr>
              <a:t>Future Scope</a:t>
            </a:r>
            <a:endParaRPr lang="en-IN" sz="5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Integrate UPI/</a:t>
            </a:r>
            <a:r>
              <a:rPr lang="en-US" sz="2800" dirty="0" err="1"/>
              <a:t>Razorpay</a:t>
            </a:r>
            <a:r>
              <a:rPr lang="en-US" sz="2800" dirty="0"/>
              <a:t> for payment module.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Email/SMS ticket delivery using </a:t>
            </a:r>
            <a:r>
              <a:rPr lang="en-US" sz="2800" dirty="0" err="1"/>
              <a:t>smtplib</a:t>
            </a:r>
            <a:r>
              <a:rPr lang="en-US" sz="2800" dirty="0"/>
              <a:t> or APIs.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Cloud deployment using Docker and </a:t>
            </a:r>
            <a:r>
              <a:rPr lang="en-US" sz="2800" dirty="0" err="1"/>
              <a:t>Gunicorn</a:t>
            </a:r>
            <a:r>
              <a:rPr lang="en-US" sz="2800" dirty="0"/>
              <a:t> for scalability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9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92C42-8025-4BA2-04A4-89619F48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159306-D7FE-A6F7-45AE-B6F5717ABBED}"/>
              </a:ext>
            </a:extLst>
          </p:cNvPr>
          <p:cNvSpPr txBox="1"/>
          <p:nvPr/>
        </p:nvSpPr>
        <p:spPr>
          <a:xfrm>
            <a:off x="1175851" y="678233"/>
            <a:ext cx="10553141" cy="377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&amp; Documentation</a:t>
            </a:r>
            <a:endParaRPr lang="en-IN" sz="5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deployable via python app.py on port 5000.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 and README for setup guide.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Screenshots, schema, and user manual included. </a:t>
            </a:r>
          </a:p>
        </p:txBody>
      </p:sp>
    </p:spTree>
    <p:extLst>
      <p:ext uri="{BB962C8B-B14F-4D97-AF65-F5344CB8AC3E}">
        <p14:creationId xmlns:p14="http://schemas.microsoft.com/office/powerpoint/2010/main" val="2988126889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325</Words>
  <Application>Microsoft Office PowerPoint</Application>
  <PresentationFormat>Widescreen</PresentationFormat>
  <Paragraphs>59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Wingdings</vt:lpstr>
      <vt:lpstr>Flow</vt:lpstr>
      <vt:lpstr>Railway Ticket Reservation System Review 3 Presentation</vt:lpstr>
      <vt:lpstr>PowerPoint Presentation</vt:lpstr>
      <vt:lpstr>Final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Mohana Siva</cp:lastModifiedBy>
  <cp:revision>2</cp:revision>
  <dcterms:modified xsi:type="dcterms:W3CDTF">2025-04-25T17:21:43Z</dcterms:modified>
</cp:coreProperties>
</file>